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b017c075894a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8ac2a01aad490e"/>
  </p:sldMasterIdLst>
  <p:sldIdLst>
    <p:sldId xmlns:r="http://schemas.openxmlformats.org/officeDocument/2006/relationships" id="256" r:id="R410f41f56c2947a1"/>
    <p:sldId xmlns:r="http://schemas.openxmlformats.org/officeDocument/2006/relationships" id="257" r:id="R5fbf098351d94966"/>
    <p:sldId xmlns:r="http://schemas.openxmlformats.org/officeDocument/2006/relationships" id="258" r:id="R9a73776687bb40b0"/>
    <p:sldId xmlns:r="http://schemas.openxmlformats.org/officeDocument/2006/relationships" id="259" r:id="R2f3295954eed41a4"/>
    <p:sldId xmlns:r="http://schemas.openxmlformats.org/officeDocument/2006/relationships" id="260" r:id="R97ea65cd89134958"/>
    <p:sldId xmlns:r="http://schemas.openxmlformats.org/officeDocument/2006/relationships" id="261" r:id="R1225af177b7d46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8ac2a01aad490e" /><Relationship Type="http://schemas.openxmlformats.org/officeDocument/2006/relationships/slide" Target="/ppt/slides/slide1.xml" Id="R410f41f56c2947a1" /><Relationship Type="http://schemas.openxmlformats.org/officeDocument/2006/relationships/slide" Target="/ppt/slides/slide2.xml" Id="R5fbf098351d94966" /><Relationship Type="http://schemas.openxmlformats.org/officeDocument/2006/relationships/slide" Target="/ppt/slides/slide3.xml" Id="R9a73776687bb40b0" /><Relationship Type="http://schemas.openxmlformats.org/officeDocument/2006/relationships/slide" Target="/ppt/slides/slide4.xml" Id="R2f3295954eed41a4" /><Relationship Type="http://schemas.openxmlformats.org/officeDocument/2006/relationships/slide" Target="/ppt/slides/slide5.xml" Id="R97ea65cd89134958" /><Relationship Type="http://schemas.openxmlformats.org/officeDocument/2006/relationships/slide" Target="/ppt/slides/slide6.xml" Id="R1225af177b7d46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9ea78bc27644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a941d6802c4d6d" /><Relationship Type="http://schemas.openxmlformats.org/officeDocument/2006/relationships/theme" Target="/ppt/slideMasters/theme/theme1.xml" Id="Re2ed8fb6ec7047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a941d6802c4d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b0790136314c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f7818a31747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e0ce89ed547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47921a98b4d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d2b4236824d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2101bd03b4a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EVENTER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