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c149edeb3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4f3fe82bc43f3"/>
  </p:sldMasterIdLst>
  <p:sldIdLst>
    <p:sldId xmlns:r="http://schemas.openxmlformats.org/officeDocument/2006/relationships" id="256" r:id="R7b23ba5403e34f41"/>
    <p:sldId xmlns:r="http://schemas.openxmlformats.org/officeDocument/2006/relationships" id="257" r:id="R2e461c9ff30d4863"/>
    <p:sldId xmlns:r="http://schemas.openxmlformats.org/officeDocument/2006/relationships" id="258" r:id="R5c472f7ef238489d"/>
    <p:sldId xmlns:r="http://schemas.openxmlformats.org/officeDocument/2006/relationships" id="259" r:id="R34dbdc81448d403e"/>
    <p:sldId xmlns:r="http://schemas.openxmlformats.org/officeDocument/2006/relationships" id="260" r:id="R30e9e74416fb4c1a"/>
    <p:sldId xmlns:r="http://schemas.openxmlformats.org/officeDocument/2006/relationships" id="261" r:id="Rc85000e79436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4f3fe82bc43f3" /><Relationship Type="http://schemas.openxmlformats.org/officeDocument/2006/relationships/slide" Target="/ppt/slides/slide1.xml" Id="R7b23ba5403e34f41" /><Relationship Type="http://schemas.openxmlformats.org/officeDocument/2006/relationships/slide" Target="/ppt/slides/slide2.xml" Id="R2e461c9ff30d4863" /><Relationship Type="http://schemas.openxmlformats.org/officeDocument/2006/relationships/slide" Target="/ppt/slides/slide3.xml" Id="R5c472f7ef238489d" /><Relationship Type="http://schemas.openxmlformats.org/officeDocument/2006/relationships/slide" Target="/ppt/slides/slide4.xml" Id="R34dbdc81448d403e" /><Relationship Type="http://schemas.openxmlformats.org/officeDocument/2006/relationships/slide" Target="/ppt/slides/slide5.xml" Id="R30e9e74416fb4c1a" /><Relationship Type="http://schemas.openxmlformats.org/officeDocument/2006/relationships/slide" Target="/ppt/slides/slide6.xml" Id="Rc85000e79436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9811559f7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852d6b237462e" /><Relationship Type="http://schemas.openxmlformats.org/officeDocument/2006/relationships/theme" Target="/ppt/slideMasters/theme/theme1.xml" Id="R8253c8e1c09a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852d6b237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ecdd8fb71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c7a29d1cb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75007d48e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dce7c9fcc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cf8b89eb44e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60248366c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