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2f8b1137340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3c2f691c44789"/>
  </p:sldMasterIdLst>
  <p:sldIdLst>
    <p:sldId xmlns:r="http://schemas.openxmlformats.org/officeDocument/2006/relationships" id="256" r:id="R20e3f5b6b7f347dc"/>
    <p:sldId xmlns:r="http://schemas.openxmlformats.org/officeDocument/2006/relationships" id="257" r:id="R159ce8db832e4f38"/>
    <p:sldId xmlns:r="http://schemas.openxmlformats.org/officeDocument/2006/relationships" id="258" r:id="Rdb8d0d2a9c904aa0"/>
    <p:sldId xmlns:r="http://schemas.openxmlformats.org/officeDocument/2006/relationships" id="259" r:id="Rdf4a0227b82a498d"/>
    <p:sldId xmlns:r="http://schemas.openxmlformats.org/officeDocument/2006/relationships" id="260" r:id="R8abdf47e31b54604"/>
    <p:sldId xmlns:r="http://schemas.openxmlformats.org/officeDocument/2006/relationships" id="261" r:id="R1a826ede2379465b"/>
    <p:sldId xmlns:r="http://schemas.openxmlformats.org/officeDocument/2006/relationships" id="262" r:id="R12711661ca73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3c2f691c44789" /><Relationship Type="http://schemas.openxmlformats.org/officeDocument/2006/relationships/slide" Target="/ppt/slides/slide1.xml" Id="R20e3f5b6b7f347dc" /><Relationship Type="http://schemas.openxmlformats.org/officeDocument/2006/relationships/slide" Target="/ppt/slides/slide2.xml" Id="R159ce8db832e4f38" /><Relationship Type="http://schemas.openxmlformats.org/officeDocument/2006/relationships/slide" Target="/ppt/slides/slide3.xml" Id="Rdb8d0d2a9c904aa0" /><Relationship Type="http://schemas.openxmlformats.org/officeDocument/2006/relationships/slide" Target="/ppt/slides/slide4.xml" Id="Rdf4a0227b82a498d" /><Relationship Type="http://schemas.openxmlformats.org/officeDocument/2006/relationships/slide" Target="/ppt/slides/slide5.xml" Id="R8abdf47e31b54604" /><Relationship Type="http://schemas.openxmlformats.org/officeDocument/2006/relationships/slide" Target="/ppt/slides/slide6.xml" Id="R1a826ede2379465b" /><Relationship Type="http://schemas.openxmlformats.org/officeDocument/2006/relationships/slide" Target="/ppt/slides/slide7.xml" Id="R12711661ca73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76e68c770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eb9d742c74952" /><Relationship Type="http://schemas.openxmlformats.org/officeDocument/2006/relationships/theme" Target="/ppt/slideMasters/theme/theme1.xml" Id="R5f5828515ffc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2eb9d742c7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123901397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15150ea2c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5814ff5b445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617684f44a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14cccab3144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62e85888e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e0e87452c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CESAR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CESAR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22 784 748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25 314 124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25 568 874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KJETIL 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Husebygrenda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