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9add2e79614c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d48fbca8e44f0c"/>
  </p:sldMasterIdLst>
  <p:sldIdLst>
    <p:sldId xmlns:r="http://schemas.openxmlformats.org/officeDocument/2006/relationships" id="256" r:id="R5dd210e4ace246a3"/>
    <p:sldId xmlns:r="http://schemas.openxmlformats.org/officeDocument/2006/relationships" id="257" r:id="Rf634d939bfe544ec"/>
    <p:sldId xmlns:r="http://schemas.openxmlformats.org/officeDocument/2006/relationships" id="258" r:id="R163e6242c03442e2"/>
    <p:sldId xmlns:r="http://schemas.openxmlformats.org/officeDocument/2006/relationships" id="259" r:id="Rfb22d0cf0ba9443c"/>
    <p:sldId xmlns:r="http://schemas.openxmlformats.org/officeDocument/2006/relationships" id="260" r:id="R954acf0397c342c1"/>
    <p:sldId xmlns:r="http://schemas.openxmlformats.org/officeDocument/2006/relationships" id="261" r:id="Rc8f69cfe907440f4"/>
    <p:sldId xmlns:r="http://schemas.openxmlformats.org/officeDocument/2006/relationships" id="262" r:id="R137c22a6f52148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d48fbca8e44f0c" /><Relationship Type="http://schemas.openxmlformats.org/officeDocument/2006/relationships/slide" Target="/ppt/slides/slide1.xml" Id="R5dd210e4ace246a3" /><Relationship Type="http://schemas.openxmlformats.org/officeDocument/2006/relationships/slide" Target="/ppt/slides/slide2.xml" Id="Rf634d939bfe544ec" /><Relationship Type="http://schemas.openxmlformats.org/officeDocument/2006/relationships/slide" Target="/ppt/slides/slide3.xml" Id="R163e6242c03442e2" /><Relationship Type="http://schemas.openxmlformats.org/officeDocument/2006/relationships/slide" Target="/ppt/slides/slide4.xml" Id="Rfb22d0cf0ba9443c" /><Relationship Type="http://schemas.openxmlformats.org/officeDocument/2006/relationships/slide" Target="/ppt/slides/slide5.xml" Id="R954acf0397c342c1" /><Relationship Type="http://schemas.openxmlformats.org/officeDocument/2006/relationships/slide" Target="/ppt/slides/slide6.xml" Id="Rc8f69cfe907440f4" /><Relationship Type="http://schemas.openxmlformats.org/officeDocument/2006/relationships/slide" Target="/ppt/slides/slide7.xml" Id="R137c22a6f52148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54296193a94d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4704e284fd4277" /><Relationship Type="http://schemas.openxmlformats.org/officeDocument/2006/relationships/theme" Target="/ppt/slideMasters/theme/theme1.xml" Id="R78079b534eb04e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4704e284fd42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c05fe0830642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c9e8a8e83545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f5d43613eb4a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c9060f54c94a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46ba0c695d49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00c971fb5c41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8f220942e64d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NARUM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NARUM REVISJON AS ble etablert [år] og holder til i Slependen.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11 961 682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1 854 137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1 468 239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4 330 768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GLENN-VIKTOR EVENSEN  –  43,1 %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NYLENNA HOLDING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GVE HOLDING AS  –  16,9 %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GLENN-VIKTOR EVENSEN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NILSEN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Slependveien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1341 Slependen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919 789 980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NARUM REVISJON AS</a:t>
            </a:r>
          </a:p>
        </p:txBody>
      </p:sp>
    </p:spTree>
  </p:cSld>
  <p:clrMapOvr>
    <a:masterClrMapping xmlns:a="http://schemas.openxmlformats.org/drawingml/2006/main"/>
  </p:clrMapOvr>
</p:sld>
</file>