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f1a06a94f5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e4b23d4ecf4b87"/>
  </p:sldMasterIdLst>
  <p:sldIdLst>
    <p:sldId xmlns:r="http://schemas.openxmlformats.org/officeDocument/2006/relationships" id="256" r:id="R40cc0d426ee8422c"/>
    <p:sldId xmlns:r="http://schemas.openxmlformats.org/officeDocument/2006/relationships" id="257" r:id="Rbd2441f4f50244c9"/>
    <p:sldId xmlns:r="http://schemas.openxmlformats.org/officeDocument/2006/relationships" id="258" r:id="R2c56b99e62694ee5"/>
    <p:sldId xmlns:r="http://schemas.openxmlformats.org/officeDocument/2006/relationships" id="259" r:id="Rebc9a4b390f7448d"/>
    <p:sldId xmlns:r="http://schemas.openxmlformats.org/officeDocument/2006/relationships" id="260" r:id="R72d5f0c0503b45f5"/>
    <p:sldId xmlns:r="http://schemas.openxmlformats.org/officeDocument/2006/relationships" id="261" r:id="Re512226993d74aca"/>
    <p:sldId xmlns:r="http://schemas.openxmlformats.org/officeDocument/2006/relationships" id="262" r:id="R548ee88660144e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4b23d4ecf4b87" /><Relationship Type="http://schemas.openxmlformats.org/officeDocument/2006/relationships/slide" Target="/ppt/slides/slide1.xml" Id="R40cc0d426ee8422c" /><Relationship Type="http://schemas.openxmlformats.org/officeDocument/2006/relationships/slide" Target="/ppt/slides/slide2.xml" Id="Rbd2441f4f50244c9" /><Relationship Type="http://schemas.openxmlformats.org/officeDocument/2006/relationships/slide" Target="/ppt/slides/slide3.xml" Id="R2c56b99e62694ee5" /><Relationship Type="http://schemas.openxmlformats.org/officeDocument/2006/relationships/slide" Target="/ppt/slides/slide4.xml" Id="Rebc9a4b390f7448d" /><Relationship Type="http://schemas.openxmlformats.org/officeDocument/2006/relationships/slide" Target="/ppt/slides/slide5.xml" Id="R72d5f0c0503b45f5" /><Relationship Type="http://schemas.openxmlformats.org/officeDocument/2006/relationships/slide" Target="/ppt/slides/slide6.xml" Id="Re512226993d74aca" /><Relationship Type="http://schemas.openxmlformats.org/officeDocument/2006/relationships/slide" Target="/ppt/slides/slide7.xml" Id="R548ee88660144e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2b2ad617a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74d4d93144036" /><Relationship Type="http://schemas.openxmlformats.org/officeDocument/2006/relationships/theme" Target="/ppt/slideMasters/theme/theme1.xml" Id="R8ba95ac2224b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274d4d9314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1e84c2c8f44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123b93ed14a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ebee6098f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1a0605bc4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1049b8b7446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3cf1fcb1a41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2c82b9f66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INVEST I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25 836 274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377 503 907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410 705 405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919 804 645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