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0cb2b1f6a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0af7304c0b41b4"/>
  </p:sldMasterIdLst>
  <p:sldIdLst>
    <p:sldId xmlns:r="http://schemas.openxmlformats.org/officeDocument/2006/relationships" id="256" r:id="Rb743f19793aa4d99"/>
    <p:sldId xmlns:r="http://schemas.openxmlformats.org/officeDocument/2006/relationships" id="257" r:id="R6c465fd3f0bc4126"/>
    <p:sldId xmlns:r="http://schemas.openxmlformats.org/officeDocument/2006/relationships" id="258" r:id="Re538372985714eb6"/>
    <p:sldId xmlns:r="http://schemas.openxmlformats.org/officeDocument/2006/relationships" id="259" r:id="R8f614f65927441e1"/>
    <p:sldId xmlns:r="http://schemas.openxmlformats.org/officeDocument/2006/relationships" id="260" r:id="R6ce9bdfcceb4464b"/>
    <p:sldId xmlns:r="http://schemas.openxmlformats.org/officeDocument/2006/relationships" id="261" r:id="R9a4815785fbe401e"/>
    <p:sldId xmlns:r="http://schemas.openxmlformats.org/officeDocument/2006/relationships" id="262" r:id="R6014239ea48148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af7304c0b41b4" /><Relationship Type="http://schemas.openxmlformats.org/officeDocument/2006/relationships/slide" Target="/ppt/slides/slide1.xml" Id="Rb743f19793aa4d99" /><Relationship Type="http://schemas.openxmlformats.org/officeDocument/2006/relationships/slide" Target="/ppt/slides/slide2.xml" Id="R6c465fd3f0bc4126" /><Relationship Type="http://schemas.openxmlformats.org/officeDocument/2006/relationships/slide" Target="/ppt/slides/slide3.xml" Id="Re538372985714eb6" /><Relationship Type="http://schemas.openxmlformats.org/officeDocument/2006/relationships/slide" Target="/ppt/slides/slide4.xml" Id="R8f614f65927441e1" /><Relationship Type="http://schemas.openxmlformats.org/officeDocument/2006/relationships/slide" Target="/ppt/slides/slide5.xml" Id="R6ce9bdfcceb4464b" /><Relationship Type="http://schemas.openxmlformats.org/officeDocument/2006/relationships/slide" Target="/ppt/slides/slide6.xml" Id="R9a4815785fbe401e" /><Relationship Type="http://schemas.openxmlformats.org/officeDocument/2006/relationships/slide" Target="/ppt/slides/slide7.xml" Id="R6014239ea48148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2bf22cb4547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b9e0091284d8a" /><Relationship Type="http://schemas.openxmlformats.org/officeDocument/2006/relationships/theme" Target="/ppt/slideMasters/theme/theme1.xml" Id="R7499471c0d70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2b9e009128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44bce34f247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42df136ae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50e9fcf75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8510da103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fbaa46cf040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101cdf20c4c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c3545b077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SOMMARVIKA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SOMMARVIKA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5 132 984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5 809 344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Råtun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919 815 051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