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12290da4a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eaae20d8748f3"/>
  </p:sldMasterIdLst>
  <p:sldIdLst>
    <p:sldId xmlns:r="http://schemas.openxmlformats.org/officeDocument/2006/relationships" id="256" r:id="R195bb8087e484770"/>
    <p:sldId xmlns:r="http://schemas.openxmlformats.org/officeDocument/2006/relationships" id="257" r:id="R9540db440f2d41f8"/>
    <p:sldId xmlns:r="http://schemas.openxmlformats.org/officeDocument/2006/relationships" id="258" r:id="R666f6a6653eb416b"/>
    <p:sldId xmlns:r="http://schemas.openxmlformats.org/officeDocument/2006/relationships" id="259" r:id="Rfe0c1dbe2240470b"/>
    <p:sldId xmlns:r="http://schemas.openxmlformats.org/officeDocument/2006/relationships" id="260" r:id="R4fbdec3839784b41"/>
    <p:sldId xmlns:r="http://schemas.openxmlformats.org/officeDocument/2006/relationships" id="261" r:id="R69c43b6cd6e64f2c"/>
    <p:sldId xmlns:r="http://schemas.openxmlformats.org/officeDocument/2006/relationships" id="262" r:id="R27ed29600bd5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eaae20d8748f3" /><Relationship Type="http://schemas.openxmlformats.org/officeDocument/2006/relationships/slide" Target="/ppt/slides/slide1.xml" Id="R195bb8087e484770" /><Relationship Type="http://schemas.openxmlformats.org/officeDocument/2006/relationships/slide" Target="/ppt/slides/slide2.xml" Id="R9540db440f2d41f8" /><Relationship Type="http://schemas.openxmlformats.org/officeDocument/2006/relationships/slide" Target="/ppt/slides/slide3.xml" Id="R666f6a6653eb416b" /><Relationship Type="http://schemas.openxmlformats.org/officeDocument/2006/relationships/slide" Target="/ppt/slides/slide4.xml" Id="Rfe0c1dbe2240470b" /><Relationship Type="http://schemas.openxmlformats.org/officeDocument/2006/relationships/slide" Target="/ppt/slides/slide5.xml" Id="R4fbdec3839784b41" /><Relationship Type="http://schemas.openxmlformats.org/officeDocument/2006/relationships/slide" Target="/ppt/slides/slide6.xml" Id="R69c43b6cd6e64f2c" /><Relationship Type="http://schemas.openxmlformats.org/officeDocument/2006/relationships/slide" Target="/ppt/slides/slide7.xml" Id="R27ed29600bd5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d1d2fd589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e6679e8524d61" /><Relationship Type="http://schemas.openxmlformats.org/officeDocument/2006/relationships/theme" Target="/ppt/slideMasters/theme/theme1.xml" Id="Re24cb802e30f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e6679e852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20be9472b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a2d1fd4a2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79dcb4a39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c884ed11e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9acda12c4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d20ea46994a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643399173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112 012 507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1 152 132 938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1 923 303 533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ENIRTAK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KAPITAL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HOLDING AS</a:t>
            </a:r>
          </a:p>
        </p:txBody>
      </p:sp>
    </p:spTree>
  </p:cSld>
  <p:clrMapOvr>
    <a:masterClrMapping xmlns:a="http://schemas.openxmlformats.org/drawingml/2006/main"/>
  </p:clrMapOvr>
</p:sld>
</file>