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ff265ef4f546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8516c459a34d42"/>
  </p:sldMasterIdLst>
  <p:sldIdLst>
    <p:sldId xmlns:r="http://schemas.openxmlformats.org/officeDocument/2006/relationships" id="256" r:id="Rb1444e85049e4dde"/>
    <p:sldId xmlns:r="http://schemas.openxmlformats.org/officeDocument/2006/relationships" id="257" r:id="Rc29d7d0a188e432d"/>
    <p:sldId xmlns:r="http://schemas.openxmlformats.org/officeDocument/2006/relationships" id="258" r:id="R14a279d6ebb64050"/>
    <p:sldId xmlns:r="http://schemas.openxmlformats.org/officeDocument/2006/relationships" id="259" r:id="Rd6c7570dd1994c19"/>
    <p:sldId xmlns:r="http://schemas.openxmlformats.org/officeDocument/2006/relationships" id="260" r:id="R50d5e5e6743b4e2c"/>
    <p:sldId xmlns:r="http://schemas.openxmlformats.org/officeDocument/2006/relationships" id="261" r:id="R90fc4962261f46df"/>
    <p:sldId xmlns:r="http://schemas.openxmlformats.org/officeDocument/2006/relationships" id="262" r:id="R44e93c53fd714d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8516c459a34d42" /><Relationship Type="http://schemas.openxmlformats.org/officeDocument/2006/relationships/slide" Target="/ppt/slides/slide1.xml" Id="Rb1444e85049e4dde" /><Relationship Type="http://schemas.openxmlformats.org/officeDocument/2006/relationships/slide" Target="/ppt/slides/slide2.xml" Id="Rc29d7d0a188e432d" /><Relationship Type="http://schemas.openxmlformats.org/officeDocument/2006/relationships/slide" Target="/ppt/slides/slide3.xml" Id="R14a279d6ebb64050" /><Relationship Type="http://schemas.openxmlformats.org/officeDocument/2006/relationships/slide" Target="/ppt/slides/slide4.xml" Id="Rd6c7570dd1994c19" /><Relationship Type="http://schemas.openxmlformats.org/officeDocument/2006/relationships/slide" Target="/ppt/slides/slide5.xml" Id="R50d5e5e6743b4e2c" /><Relationship Type="http://schemas.openxmlformats.org/officeDocument/2006/relationships/slide" Target="/ppt/slides/slide6.xml" Id="R90fc4962261f46df" /><Relationship Type="http://schemas.openxmlformats.org/officeDocument/2006/relationships/slide" Target="/ppt/slides/slide7.xml" Id="R44e93c53fd714d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cf4bb71fcd49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60f9b31e34e42" /><Relationship Type="http://schemas.openxmlformats.org/officeDocument/2006/relationships/theme" Target="/ppt/slideMasters/theme/theme1.xml" Id="R00dd12ee6f114c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060f9b31e34e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acae0001c549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4339887f949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22f31c87543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194fa678a4f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5fb4341b940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54a012e1749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b2bf0678846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KVERVA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 AS ble etablert [år] og holder til i Kverva.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111 160 000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−6 123 000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1 662 776 000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4 957 638 000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9 761 711 000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KVARV AS  –  93,1 %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 AS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NORDPILAN AS  –  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JESSEN INVEST AS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KVEMA AS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7266 Kverva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919 818 824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KVERVA AS</a:t>
            </a:r>
          </a:p>
        </p:txBody>
      </p:sp>
    </p:spTree>
  </p:cSld>
  <p:clrMapOvr>
    <a:masterClrMapping xmlns:a="http://schemas.openxmlformats.org/drawingml/2006/main"/>
  </p:clrMapOvr>
</p:sld>
</file>