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d6c9b5426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7c071be464569"/>
  </p:sldMasterIdLst>
  <p:sldIdLst>
    <p:sldId xmlns:r="http://schemas.openxmlformats.org/officeDocument/2006/relationships" id="256" r:id="R9f9c4704fa1d49d6"/>
    <p:sldId xmlns:r="http://schemas.openxmlformats.org/officeDocument/2006/relationships" id="257" r:id="R06c2bc97ec1c48e8"/>
    <p:sldId xmlns:r="http://schemas.openxmlformats.org/officeDocument/2006/relationships" id="258" r:id="R64b7380638dd4fdd"/>
    <p:sldId xmlns:r="http://schemas.openxmlformats.org/officeDocument/2006/relationships" id="259" r:id="R9dc1429cc5884225"/>
    <p:sldId xmlns:r="http://schemas.openxmlformats.org/officeDocument/2006/relationships" id="260" r:id="R1156d2aba09e4c8f"/>
    <p:sldId xmlns:r="http://schemas.openxmlformats.org/officeDocument/2006/relationships" id="261" r:id="R5415cca589d24dfb"/>
    <p:sldId xmlns:r="http://schemas.openxmlformats.org/officeDocument/2006/relationships" id="262" r:id="Ra2519f45a566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7c071be464569" /><Relationship Type="http://schemas.openxmlformats.org/officeDocument/2006/relationships/slide" Target="/ppt/slides/slide1.xml" Id="R9f9c4704fa1d49d6" /><Relationship Type="http://schemas.openxmlformats.org/officeDocument/2006/relationships/slide" Target="/ppt/slides/slide2.xml" Id="R06c2bc97ec1c48e8" /><Relationship Type="http://schemas.openxmlformats.org/officeDocument/2006/relationships/slide" Target="/ppt/slides/slide3.xml" Id="R64b7380638dd4fdd" /><Relationship Type="http://schemas.openxmlformats.org/officeDocument/2006/relationships/slide" Target="/ppt/slides/slide4.xml" Id="R9dc1429cc5884225" /><Relationship Type="http://schemas.openxmlformats.org/officeDocument/2006/relationships/slide" Target="/ppt/slides/slide5.xml" Id="R1156d2aba09e4c8f" /><Relationship Type="http://schemas.openxmlformats.org/officeDocument/2006/relationships/slide" Target="/ppt/slides/slide6.xml" Id="R5415cca589d24dfb" /><Relationship Type="http://schemas.openxmlformats.org/officeDocument/2006/relationships/slide" Target="/ppt/slides/slide7.xml" Id="Ra2519f45a566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9d074ffd5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d139bf9242e2" /><Relationship Type="http://schemas.openxmlformats.org/officeDocument/2006/relationships/theme" Target="/ppt/slideMasters/theme/theme1.xml" Id="R6b276a58ef21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8d139bf92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556e1d05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90342586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7dfab621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60e3d475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355584c20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33335982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4797e169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