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bc291cdf6e40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6df01c2b5c44df"/>
  </p:sldMasterIdLst>
  <p:sldIdLst>
    <p:sldId xmlns:r="http://schemas.openxmlformats.org/officeDocument/2006/relationships" id="256" r:id="Rfc327e789ff84af2"/>
    <p:sldId xmlns:r="http://schemas.openxmlformats.org/officeDocument/2006/relationships" id="257" r:id="R29f72b33c1b84d57"/>
    <p:sldId xmlns:r="http://schemas.openxmlformats.org/officeDocument/2006/relationships" id="258" r:id="Rea16bc3803374cd1"/>
    <p:sldId xmlns:r="http://schemas.openxmlformats.org/officeDocument/2006/relationships" id="259" r:id="R9f8fad708be04677"/>
    <p:sldId xmlns:r="http://schemas.openxmlformats.org/officeDocument/2006/relationships" id="260" r:id="R8ef9f5aaa3c94f0d"/>
    <p:sldId xmlns:r="http://schemas.openxmlformats.org/officeDocument/2006/relationships" id="261" r:id="R86fbf28a77e94ac2"/>
    <p:sldId xmlns:r="http://schemas.openxmlformats.org/officeDocument/2006/relationships" id="262" r:id="R122e79e3e7044d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6df01c2b5c44df" /><Relationship Type="http://schemas.openxmlformats.org/officeDocument/2006/relationships/slide" Target="/ppt/slides/slide1.xml" Id="Rfc327e789ff84af2" /><Relationship Type="http://schemas.openxmlformats.org/officeDocument/2006/relationships/slide" Target="/ppt/slides/slide2.xml" Id="R29f72b33c1b84d57" /><Relationship Type="http://schemas.openxmlformats.org/officeDocument/2006/relationships/slide" Target="/ppt/slides/slide3.xml" Id="Rea16bc3803374cd1" /><Relationship Type="http://schemas.openxmlformats.org/officeDocument/2006/relationships/slide" Target="/ppt/slides/slide4.xml" Id="R9f8fad708be04677" /><Relationship Type="http://schemas.openxmlformats.org/officeDocument/2006/relationships/slide" Target="/ppt/slides/slide5.xml" Id="R8ef9f5aaa3c94f0d" /><Relationship Type="http://schemas.openxmlformats.org/officeDocument/2006/relationships/slide" Target="/ppt/slides/slide6.xml" Id="R86fbf28a77e94ac2" /><Relationship Type="http://schemas.openxmlformats.org/officeDocument/2006/relationships/slide" Target="/ppt/slides/slide7.xml" Id="R122e79e3e7044d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357bc4dc064b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236a9b8d984b2f" /><Relationship Type="http://schemas.openxmlformats.org/officeDocument/2006/relationships/theme" Target="/ppt/slideMasters/theme/theme1.xml" Id="R3b1541312e314d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236a9b8d984b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2603d52e246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7589631cfc43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7cd33934084e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12f468702744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0d4fd2f39d4c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b4d0775c8241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2daa7a83340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LARSSON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LARSSON AS ble etablert [år] og holder til i Gjettum.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2 718 356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1 184 787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1 090 339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4 725 262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5 277 999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KIRIE AS  –  99,9 %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LARSSON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Evjehøgda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1346 Gjettum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eirik.larsson@gmail.com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919 822 120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LARSSON AS</a:t>
            </a:r>
          </a:p>
        </p:txBody>
      </p:sp>
    </p:spTree>
  </p:cSld>
  <p:clrMapOvr>
    <a:masterClrMapping xmlns:a="http://schemas.openxmlformats.org/drawingml/2006/main"/>
  </p:clrMapOvr>
</p:sld>
</file>