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0b613920724d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a3488d135241ff"/>
  </p:sldMasterIdLst>
  <p:sldIdLst>
    <p:sldId xmlns:r="http://schemas.openxmlformats.org/officeDocument/2006/relationships" id="256" r:id="R984932947f924335"/>
    <p:sldId xmlns:r="http://schemas.openxmlformats.org/officeDocument/2006/relationships" id="257" r:id="Rb15585a77846445e"/>
    <p:sldId xmlns:r="http://schemas.openxmlformats.org/officeDocument/2006/relationships" id="258" r:id="R054af4f3b7fd434a"/>
    <p:sldId xmlns:r="http://schemas.openxmlformats.org/officeDocument/2006/relationships" id="259" r:id="R5c591dd091fd4465"/>
    <p:sldId xmlns:r="http://schemas.openxmlformats.org/officeDocument/2006/relationships" id="260" r:id="R0becfb4f7902470e"/>
    <p:sldId xmlns:r="http://schemas.openxmlformats.org/officeDocument/2006/relationships" id="261" r:id="R8961876dabf746af"/>
    <p:sldId xmlns:r="http://schemas.openxmlformats.org/officeDocument/2006/relationships" id="262" r:id="R4c344ae686ff41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a3488d135241ff" /><Relationship Type="http://schemas.openxmlformats.org/officeDocument/2006/relationships/slide" Target="/ppt/slides/slide1.xml" Id="R984932947f924335" /><Relationship Type="http://schemas.openxmlformats.org/officeDocument/2006/relationships/slide" Target="/ppt/slides/slide2.xml" Id="Rb15585a77846445e" /><Relationship Type="http://schemas.openxmlformats.org/officeDocument/2006/relationships/slide" Target="/ppt/slides/slide3.xml" Id="R054af4f3b7fd434a" /><Relationship Type="http://schemas.openxmlformats.org/officeDocument/2006/relationships/slide" Target="/ppt/slides/slide4.xml" Id="R5c591dd091fd4465" /><Relationship Type="http://schemas.openxmlformats.org/officeDocument/2006/relationships/slide" Target="/ppt/slides/slide5.xml" Id="R0becfb4f7902470e" /><Relationship Type="http://schemas.openxmlformats.org/officeDocument/2006/relationships/slide" Target="/ppt/slides/slide6.xml" Id="R8961876dabf746af" /><Relationship Type="http://schemas.openxmlformats.org/officeDocument/2006/relationships/slide" Target="/ppt/slides/slide7.xml" Id="R4c344ae686ff41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109f5e183b4b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a9b7370ae4def" /><Relationship Type="http://schemas.openxmlformats.org/officeDocument/2006/relationships/theme" Target="/ppt/slideMasters/theme/theme1.xml" Id="R1eda76a3d5d140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6a9b7370ae4d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9a19b78f04a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c776aa6c047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0430b2cfa4b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3da435b4d44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2e7d61e6e4e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6eef8b9d742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b05271ee24f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NOVA GRUPPEN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 GRUPPEN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−2 600 296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1 964 065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15 213 943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HEGIL AS  –  59,7 %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JAMECO AS  –  40,3 %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Kobbervikdalen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919 823 445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