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693a2b049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f51d27cb347a0"/>
  </p:sldMasterIdLst>
  <p:sldIdLst>
    <p:sldId xmlns:r="http://schemas.openxmlformats.org/officeDocument/2006/relationships" id="256" r:id="R90ec46a6761546f8"/>
    <p:sldId xmlns:r="http://schemas.openxmlformats.org/officeDocument/2006/relationships" id="257" r:id="R99df1bd0e6cc469a"/>
    <p:sldId xmlns:r="http://schemas.openxmlformats.org/officeDocument/2006/relationships" id="258" r:id="R5207c38f01d146ec"/>
    <p:sldId xmlns:r="http://schemas.openxmlformats.org/officeDocument/2006/relationships" id="259" r:id="R53add0c2ed7c466d"/>
    <p:sldId xmlns:r="http://schemas.openxmlformats.org/officeDocument/2006/relationships" id="260" r:id="R4f6a75d3953348f7"/>
    <p:sldId xmlns:r="http://schemas.openxmlformats.org/officeDocument/2006/relationships" id="261" r:id="R45dab2b754c94a9e"/>
    <p:sldId xmlns:r="http://schemas.openxmlformats.org/officeDocument/2006/relationships" id="262" r:id="R06889c12cdbc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f51d27cb347a0" /><Relationship Type="http://schemas.openxmlformats.org/officeDocument/2006/relationships/slide" Target="/ppt/slides/slide1.xml" Id="R90ec46a6761546f8" /><Relationship Type="http://schemas.openxmlformats.org/officeDocument/2006/relationships/slide" Target="/ppt/slides/slide2.xml" Id="R99df1bd0e6cc469a" /><Relationship Type="http://schemas.openxmlformats.org/officeDocument/2006/relationships/slide" Target="/ppt/slides/slide3.xml" Id="R5207c38f01d146ec" /><Relationship Type="http://schemas.openxmlformats.org/officeDocument/2006/relationships/slide" Target="/ppt/slides/slide4.xml" Id="R53add0c2ed7c466d" /><Relationship Type="http://schemas.openxmlformats.org/officeDocument/2006/relationships/slide" Target="/ppt/slides/slide5.xml" Id="R4f6a75d3953348f7" /><Relationship Type="http://schemas.openxmlformats.org/officeDocument/2006/relationships/slide" Target="/ppt/slides/slide6.xml" Id="R45dab2b754c94a9e" /><Relationship Type="http://schemas.openxmlformats.org/officeDocument/2006/relationships/slide" Target="/ppt/slides/slide7.xml" Id="R06889c12cdbc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2009f9479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08c668f34b5d" /><Relationship Type="http://schemas.openxmlformats.org/officeDocument/2006/relationships/theme" Target="/ppt/slideMasters/theme/theme1.xml" Id="R0a396b73dc04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608c668f3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15a9c055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e75debbd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54b0ee4fb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c9c842e4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e0d44ba13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ab0a64cff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159b39b93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63 011 183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60 122 701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57 145 984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589 879 091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648 445 064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BARTNES  –  84,7 %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BARTNES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EQUADOR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SPORTY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ZHINGA INVEST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