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68551dd4a546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11c2b940094303"/>
  </p:sldMasterIdLst>
  <p:sldIdLst>
    <p:sldId xmlns:r="http://schemas.openxmlformats.org/officeDocument/2006/relationships" id="256" r:id="R3bd8d4d5c7cf4d49"/>
    <p:sldId xmlns:r="http://schemas.openxmlformats.org/officeDocument/2006/relationships" id="257" r:id="Rba315481c1d2437b"/>
    <p:sldId xmlns:r="http://schemas.openxmlformats.org/officeDocument/2006/relationships" id="258" r:id="Rf9b6e17bbd954183"/>
    <p:sldId xmlns:r="http://schemas.openxmlformats.org/officeDocument/2006/relationships" id="259" r:id="R3a876032148240dc"/>
    <p:sldId xmlns:r="http://schemas.openxmlformats.org/officeDocument/2006/relationships" id="260" r:id="Rd8a608c26a344dd4"/>
    <p:sldId xmlns:r="http://schemas.openxmlformats.org/officeDocument/2006/relationships" id="261" r:id="R921f3a062414491b"/>
    <p:sldId xmlns:r="http://schemas.openxmlformats.org/officeDocument/2006/relationships" id="262" r:id="R387832c67ef444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11c2b940094303" /><Relationship Type="http://schemas.openxmlformats.org/officeDocument/2006/relationships/slide" Target="/ppt/slides/slide1.xml" Id="R3bd8d4d5c7cf4d49" /><Relationship Type="http://schemas.openxmlformats.org/officeDocument/2006/relationships/slide" Target="/ppt/slides/slide2.xml" Id="Rba315481c1d2437b" /><Relationship Type="http://schemas.openxmlformats.org/officeDocument/2006/relationships/slide" Target="/ppt/slides/slide3.xml" Id="Rf9b6e17bbd954183" /><Relationship Type="http://schemas.openxmlformats.org/officeDocument/2006/relationships/slide" Target="/ppt/slides/slide4.xml" Id="R3a876032148240dc" /><Relationship Type="http://schemas.openxmlformats.org/officeDocument/2006/relationships/slide" Target="/ppt/slides/slide5.xml" Id="Rd8a608c26a344dd4" /><Relationship Type="http://schemas.openxmlformats.org/officeDocument/2006/relationships/slide" Target="/ppt/slides/slide6.xml" Id="R921f3a062414491b" /><Relationship Type="http://schemas.openxmlformats.org/officeDocument/2006/relationships/slide" Target="/ppt/slides/slide7.xml" Id="R387832c67ef444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255a90b9c4a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e932ceb964bff" /><Relationship Type="http://schemas.openxmlformats.org/officeDocument/2006/relationships/theme" Target="/ppt/slideMasters/theme/theme1.xml" Id="R37791502e1a547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0e932ceb964b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1575aae734b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d058988d0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2a394db7842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c44cc7deb42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42f2b002d41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c9e10439947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fc34416e24a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INVICTUS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INVICTUS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6 912 025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16 398 457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16 478 380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FRØNNINGEN LEIF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919 827 483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INVICTUS AS</a:t>
            </a:r>
          </a:p>
        </p:txBody>
      </p:sp>
    </p:spTree>
  </p:cSld>
  <p:clrMapOvr>
    <a:masterClrMapping xmlns:a="http://schemas.openxmlformats.org/drawingml/2006/main"/>
  </p:clrMapOvr>
</p:sld>
</file>