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63bb38810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8afbc2af14f80"/>
  </p:sldMasterIdLst>
  <p:sldIdLst>
    <p:sldId xmlns:r="http://schemas.openxmlformats.org/officeDocument/2006/relationships" id="256" r:id="R319a31fc3bf34d2d"/>
    <p:sldId xmlns:r="http://schemas.openxmlformats.org/officeDocument/2006/relationships" id="257" r:id="Rc9d387054b7347fa"/>
    <p:sldId xmlns:r="http://schemas.openxmlformats.org/officeDocument/2006/relationships" id="258" r:id="R7163b3b0e85049de"/>
    <p:sldId xmlns:r="http://schemas.openxmlformats.org/officeDocument/2006/relationships" id="259" r:id="R40943a5a7c0d4214"/>
    <p:sldId xmlns:r="http://schemas.openxmlformats.org/officeDocument/2006/relationships" id="260" r:id="R0090cd9cbe96439b"/>
    <p:sldId xmlns:r="http://schemas.openxmlformats.org/officeDocument/2006/relationships" id="261" r:id="R7390e3f2596e409f"/>
    <p:sldId xmlns:r="http://schemas.openxmlformats.org/officeDocument/2006/relationships" id="262" r:id="Rf5624d6d1c27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8afbc2af14f80" /><Relationship Type="http://schemas.openxmlformats.org/officeDocument/2006/relationships/slide" Target="/ppt/slides/slide1.xml" Id="R319a31fc3bf34d2d" /><Relationship Type="http://schemas.openxmlformats.org/officeDocument/2006/relationships/slide" Target="/ppt/slides/slide2.xml" Id="Rc9d387054b7347fa" /><Relationship Type="http://schemas.openxmlformats.org/officeDocument/2006/relationships/slide" Target="/ppt/slides/slide3.xml" Id="R7163b3b0e85049de" /><Relationship Type="http://schemas.openxmlformats.org/officeDocument/2006/relationships/slide" Target="/ppt/slides/slide4.xml" Id="R40943a5a7c0d4214" /><Relationship Type="http://schemas.openxmlformats.org/officeDocument/2006/relationships/slide" Target="/ppt/slides/slide5.xml" Id="R0090cd9cbe96439b" /><Relationship Type="http://schemas.openxmlformats.org/officeDocument/2006/relationships/slide" Target="/ppt/slides/slide6.xml" Id="R7390e3f2596e409f" /><Relationship Type="http://schemas.openxmlformats.org/officeDocument/2006/relationships/slide" Target="/ppt/slides/slide7.xml" Id="Rf5624d6d1c27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0a5beac6d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48b67668446c2" /><Relationship Type="http://schemas.openxmlformats.org/officeDocument/2006/relationships/theme" Target="/ppt/slideMasters/theme/theme1.xml" Id="Ra5a0fc94b88c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48b676684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ccdd12310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f7081512b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8d67e2495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af420c5b3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4f23e63d747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a835d2ee8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6c9703774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VATNE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