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31ca2d98d64a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6bcf1c2e434463"/>
  </p:sldMasterIdLst>
  <p:sldIdLst>
    <p:sldId xmlns:r="http://schemas.openxmlformats.org/officeDocument/2006/relationships" id="256" r:id="Rf9dede8f86c84767"/>
    <p:sldId xmlns:r="http://schemas.openxmlformats.org/officeDocument/2006/relationships" id="257" r:id="Rd99fc05c8fc348f4"/>
    <p:sldId xmlns:r="http://schemas.openxmlformats.org/officeDocument/2006/relationships" id="258" r:id="Rb64c049237ab4f50"/>
    <p:sldId xmlns:r="http://schemas.openxmlformats.org/officeDocument/2006/relationships" id="259" r:id="Rcc482be9950a409d"/>
    <p:sldId xmlns:r="http://schemas.openxmlformats.org/officeDocument/2006/relationships" id="260" r:id="Rb52578f1fc814fb6"/>
    <p:sldId xmlns:r="http://schemas.openxmlformats.org/officeDocument/2006/relationships" id="261" r:id="Rf9e4ef0ae0674b62"/>
    <p:sldId xmlns:r="http://schemas.openxmlformats.org/officeDocument/2006/relationships" id="262" r:id="R463e34cdd7a84f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6bcf1c2e434463" /><Relationship Type="http://schemas.openxmlformats.org/officeDocument/2006/relationships/slide" Target="/ppt/slides/slide1.xml" Id="Rf9dede8f86c84767" /><Relationship Type="http://schemas.openxmlformats.org/officeDocument/2006/relationships/slide" Target="/ppt/slides/slide2.xml" Id="Rd99fc05c8fc348f4" /><Relationship Type="http://schemas.openxmlformats.org/officeDocument/2006/relationships/slide" Target="/ppt/slides/slide3.xml" Id="Rb64c049237ab4f50" /><Relationship Type="http://schemas.openxmlformats.org/officeDocument/2006/relationships/slide" Target="/ppt/slides/slide4.xml" Id="Rcc482be9950a409d" /><Relationship Type="http://schemas.openxmlformats.org/officeDocument/2006/relationships/slide" Target="/ppt/slides/slide5.xml" Id="Rb52578f1fc814fb6" /><Relationship Type="http://schemas.openxmlformats.org/officeDocument/2006/relationships/slide" Target="/ppt/slides/slide6.xml" Id="Rf9e4ef0ae0674b62" /><Relationship Type="http://schemas.openxmlformats.org/officeDocument/2006/relationships/slide" Target="/ppt/slides/slide7.xml" Id="R463e34cdd7a84f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f30951d1844c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4f6c5686040f5" /><Relationship Type="http://schemas.openxmlformats.org/officeDocument/2006/relationships/theme" Target="/ppt/slideMasters/theme/theme1.xml" Id="Rad16d24a3a3c4d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64f6c5686040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143cade4647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fa610dc4440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3982ac89b49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3086f295f4d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fc344ad5546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2108a20174e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ec3a21e9b47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RELEVANT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RELEVANT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RELEVANT REGNSKAP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RELEVANT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RELEVANT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RELEVANT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60 485 356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10 856 965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8 707 394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19 379 859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RELEVANT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RELEVANT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RELEVANT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919 828 129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RELEVANT REGNSKAP AS</a:t>
            </a:r>
          </a:p>
        </p:txBody>
      </p:sp>
    </p:spTree>
  </p:cSld>
  <p:clrMapOvr>
    <a:masterClrMapping xmlns:a="http://schemas.openxmlformats.org/drawingml/2006/main"/>
  </p:clrMapOvr>
</p:sld>
</file>