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62069bc50f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b66e165b054fb8"/>
  </p:sldMasterIdLst>
  <p:sldIdLst>
    <p:sldId xmlns:r="http://schemas.openxmlformats.org/officeDocument/2006/relationships" id="256" r:id="R9453525c47a74219"/>
    <p:sldId xmlns:r="http://schemas.openxmlformats.org/officeDocument/2006/relationships" id="257" r:id="Rbaed4c07c3ad404c"/>
    <p:sldId xmlns:r="http://schemas.openxmlformats.org/officeDocument/2006/relationships" id="258" r:id="R58e1cb3274e042ff"/>
    <p:sldId xmlns:r="http://schemas.openxmlformats.org/officeDocument/2006/relationships" id="259" r:id="R3561ae86511e4111"/>
    <p:sldId xmlns:r="http://schemas.openxmlformats.org/officeDocument/2006/relationships" id="260" r:id="R25d1a535cd40428f"/>
    <p:sldId xmlns:r="http://schemas.openxmlformats.org/officeDocument/2006/relationships" id="261" r:id="Rcce4bafd55574a98"/>
    <p:sldId xmlns:r="http://schemas.openxmlformats.org/officeDocument/2006/relationships" id="262" r:id="R56eb577d92a2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66e165b054fb8" /><Relationship Type="http://schemas.openxmlformats.org/officeDocument/2006/relationships/slide" Target="/ppt/slides/slide1.xml" Id="R9453525c47a74219" /><Relationship Type="http://schemas.openxmlformats.org/officeDocument/2006/relationships/slide" Target="/ppt/slides/slide2.xml" Id="Rbaed4c07c3ad404c" /><Relationship Type="http://schemas.openxmlformats.org/officeDocument/2006/relationships/slide" Target="/ppt/slides/slide3.xml" Id="R58e1cb3274e042ff" /><Relationship Type="http://schemas.openxmlformats.org/officeDocument/2006/relationships/slide" Target="/ppt/slides/slide4.xml" Id="R3561ae86511e4111" /><Relationship Type="http://schemas.openxmlformats.org/officeDocument/2006/relationships/slide" Target="/ppt/slides/slide5.xml" Id="R25d1a535cd40428f" /><Relationship Type="http://schemas.openxmlformats.org/officeDocument/2006/relationships/slide" Target="/ppt/slides/slide6.xml" Id="Rcce4bafd55574a98" /><Relationship Type="http://schemas.openxmlformats.org/officeDocument/2006/relationships/slide" Target="/ppt/slides/slide7.xml" Id="R56eb577d92a2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3ce3c728f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65d6987b54710" /><Relationship Type="http://schemas.openxmlformats.org/officeDocument/2006/relationships/theme" Target="/ppt/slideMasters/theme/theme1.xml" Id="R2eb0688f6cf448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65d6987b547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d113370d647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0c8972bd749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fb04400c8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069741cf24e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ec103ef284a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f2a0e17b848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5303fc9f04a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TORAK HOLDING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−213 841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1 119 690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36 660 468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38 665 546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STØKKEN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SANDÅS STØKKEN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STUANES STØKKEN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919 847 298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TORAK HOLDING AS</a:t>
            </a:r>
          </a:p>
        </p:txBody>
      </p:sp>
    </p:spTree>
  </p:cSld>
  <p:clrMapOvr>
    <a:masterClrMapping xmlns:a="http://schemas.openxmlformats.org/drawingml/2006/main"/>
  </p:clrMapOvr>
</p:sld>
</file>