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14449c4fe647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f9219652054ffa"/>
  </p:sldMasterIdLst>
  <p:sldIdLst>
    <p:sldId xmlns:r="http://schemas.openxmlformats.org/officeDocument/2006/relationships" id="256" r:id="R1831a1f95f5a4367"/>
    <p:sldId xmlns:r="http://schemas.openxmlformats.org/officeDocument/2006/relationships" id="257" r:id="R87670bdaf4fc4ae1"/>
    <p:sldId xmlns:r="http://schemas.openxmlformats.org/officeDocument/2006/relationships" id="258" r:id="R1fd81b265dce4dd7"/>
    <p:sldId xmlns:r="http://schemas.openxmlformats.org/officeDocument/2006/relationships" id="259" r:id="Rd613c28a96d048df"/>
    <p:sldId xmlns:r="http://schemas.openxmlformats.org/officeDocument/2006/relationships" id="260" r:id="Rad4eac65a1394388"/>
    <p:sldId xmlns:r="http://schemas.openxmlformats.org/officeDocument/2006/relationships" id="261" r:id="R9938d4f436d54e42"/>
    <p:sldId xmlns:r="http://schemas.openxmlformats.org/officeDocument/2006/relationships" id="262" r:id="R5bc6ede7823542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f9219652054ffa" /><Relationship Type="http://schemas.openxmlformats.org/officeDocument/2006/relationships/slide" Target="/ppt/slides/slide1.xml" Id="R1831a1f95f5a4367" /><Relationship Type="http://schemas.openxmlformats.org/officeDocument/2006/relationships/slide" Target="/ppt/slides/slide2.xml" Id="R87670bdaf4fc4ae1" /><Relationship Type="http://schemas.openxmlformats.org/officeDocument/2006/relationships/slide" Target="/ppt/slides/slide3.xml" Id="R1fd81b265dce4dd7" /><Relationship Type="http://schemas.openxmlformats.org/officeDocument/2006/relationships/slide" Target="/ppt/slides/slide4.xml" Id="Rd613c28a96d048df" /><Relationship Type="http://schemas.openxmlformats.org/officeDocument/2006/relationships/slide" Target="/ppt/slides/slide5.xml" Id="Rad4eac65a1394388" /><Relationship Type="http://schemas.openxmlformats.org/officeDocument/2006/relationships/slide" Target="/ppt/slides/slide6.xml" Id="R9938d4f436d54e42" /><Relationship Type="http://schemas.openxmlformats.org/officeDocument/2006/relationships/slide" Target="/ppt/slides/slide7.xml" Id="R5bc6ede7823542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cabe95bb3d4a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1f4696a6a49ae" /><Relationship Type="http://schemas.openxmlformats.org/officeDocument/2006/relationships/theme" Target="/ppt/slideMasters/theme/theme1.xml" Id="Ra05c7ccbbc6c4d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31f4696a6a49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2f36f63074b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f782d2a6d42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847661d564f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3832a26484d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f1f79916b4d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031a3ec1c44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91099d90a4f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 HOLDING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−215 053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2 837 317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37 078 958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37 242 142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MARIE STØKKEN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919 847 425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 HOLDING AS</a:t>
            </a:r>
          </a:p>
        </p:txBody>
      </p:sp>
    </p:spTree>
  </p:cSld>
  <p:clrMapOvr>
    <a:masterClrMapping xmlns:a="http://schemas.openxmlformats.org/drawingml/2006/main"/>
  </p:clrMapOvr>
</p:sld>
</file>