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43c1c2688b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6c5ee99ef4f1d"/>
  </p:sldMasterIdLst>
  <p:sldIdLst>
    <p:sldId xmlns:r="http://schemas.openxmlformats.org/officeDocument/2006/relationships" id="256" r:id="R6b41f3bfc882489f"/>
    <p:sldId xmlns:r="http://schemas.openxmlformats.org/officeDocument/2006/relationships" id="257" r:id="R3fdc4a1e048c4e9f"/>
    <p:sldId xmlns:r="http://schemas.openxmlformats.org/officeDocument/2006/relationships" id="258" r:id="Rfc1aba8a6f6b4135"/>
    <p:sldId xmlns:r="http://schemas.openxmlformats.org/officeDocument/2006/relationships" id="259" r:id="R664fd29042774eb1"/>
    <p:sldId xmlns:r="http://schemas.openxmlformats.org/officeDocument/2006/relationships" id="260" r:id="R808b2dae08fa4ec3"/>
    <p:sldId xmlns:r="http://schemas.openxmlformats.org/officeDocument/2006/relationships" id="261" r:id="R6c2180ba05c9435c"/>
    <p:sldId xmlns:r="http://schemas.openxmlformats.org/officeDocument/2006/relationships" id="262" r:id="R586b6a4fda2940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6c5ee99ef4f1d" /><Relationship Type="http://schemas.openxmlformats.org/officeDocument/2006/relationships/slide" Target="/ppt/slides/slide1.xml" Id="R6b41f3bfc882489f" /><Relationship Type="http://schemas.openxmlformats.org/officeDocument/2006/relationships/slide" Target="/ppt/slides/slide2.xml" Id="R3fdc4a1e048c4e9f" /><Relationship Type="http://schemas.openxmlformats.org/officeDocument/2006/relationships/slide" Target="/ppt/slides/slide3.xml" Id="Rfc1aba8a6f6b4135" /><Relationship Type="http://schemas.openxmlformats.org/officeDocument/2006/relationships/slide" Target="/ppt/slides/slide4.xml" Id="R664fd29042774eb1" /><Relationship Type="http://schemas.openxmlformats.org/officeDocument/2006/relationships/slide" Target="/ppt/slides/slide5.xml" Id="R808b2dae08fa4ec3" /><Relationship Type="http://schemas.openxmlformats.org/officeDocument/2006/relationships/slide" Target="/ppt/slides/slide6.xml" Id="R6c2180ba05c9435c" /><Relationship Type="http://schemas.openxmlformats.org/officeDocument/2006/relationships/slide" Target="/ppt/slides/slide7.xml" Id="R586b6a4fda2940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8adea4101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98fcd202a410d" /><Relationship Type="http://schemas.openxmlformats.org/officeDocument/2006/relationships/theme" Target="/ppt/slideMasters/theme/theme1.xml" Id="R0a85a7edad8b41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98fcd202a41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f1f400ec44d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53adacbaf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fee11e34d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6d4c2df2a43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55a075a0e41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1826e6cac48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75fe51c1740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796 439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528 391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621 289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18 279 723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19 601 952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JOHANNE STØKKEN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Gabels 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919 847 549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EJS HOLDING AS</a:t>
            </a:r>
          </a:p>
        </p:txBody>
      </p:sp>
    </p:spTree>
  </p:cSld>
  <p:clrMapOvr>
    <a:masterClrMapping xmlns:a="http://schemas.openxmlformats.org/drawingml/2006/main"/>
  </p:clrMapOvr>
</p:sld>
</file>