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0dc802c7734f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5e94717a674d90"/>
  </p:sldMasterIdLst>
  <p:sldIdLst>
    <p:sldId xmlns:r="http://schemas.openxmlformats.org/officeDocument/2006/relationships" id="256" r:id="R88a997158c8e4871"/>
    <p:sldId xmlns:r="http://schemas.openxmlformats.org/officeDocument/2006/relationships" id="257" r:id="R20feac73a9994aff"/>
    <p:sldId xmlns:r="http://schemas.openxmlformats.org/officeDocument/2006/relationships" id="258" r:id="Rb4dd58eecb3a42f8"/>
    <p:sldId xmlns:r="http://schemas.openxmlformats.org/officeDocument/2006/relationships" id="259" r:id="R6ef5442c8180426c"/>
    <p:sldId xmlns:r="http://schemas.openxmlformats.org/officeDocument/2006/relationships" id="260" r:id="Rd95b3c7faf924f55"/>
    <p:sldId xmlns:r="http://schemas.openxmlformats.org/officeDocument/2006/relationships" id="261" r:id="Rb2d12438a53941f3"/>
    <p:sldId xmlns:r="http://schemas.openxmlformats.org/officeDocument/2006/relationships" id="262" r:id="R66a72233fd9845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5e94717a674d90" /><Relationship Type="http://schemas.openxmlformats.org/officeDocument/2006/relationships/slide" Target="/ppt/slides/slide1.xml" Id="R88a997158c8e4871" /><Relationship Type="http://schemas.openxmlformats.org/officeDocument/2006/relationships/slide" Target="/ppt/slides/slide2.xml" Id="R20feac73a9994aff" /><Relationship Type="http://schemas.openxmlformats.org/officeDocument/2006/relationships/slide" Target="/ppt/slides/slide3.xml" Id="Rb4dd58eecb3a42f8" /><Relationship Type="http://schemas.openxmlformats.org/officeDocument/2006/relationships/slide" Target="/ppt/slides/slide4.xml" Id="R6ef5442c8180426c" /><Relationship Type="http://schemas.openxmlformats.org/officeDocument/2006/relationships/slide" Target="/ppt/slides/slide5.xml" Id="Rd95b3c7faf924f55" /><Relationship Type="http://schemas.openxmlformats.org/officeDocument/2006/relationships/slide" Target="/ppt/slides/slide6.xml" Id="Rb2d12438a53941f3" /><Relationship Type="http://schemas.openxmlformats.org/officeDocument/2006/relationships/slide" Target="/ppt/slides/slide7.xml" Id="R66a72233fd9845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345ee5c7264c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46dc37346433c" /><Relationship Type="http://schemas.openxmlformats.org/officeDocument/2006/relationships/theme" Target="/ppt/slideMasters/theme/theme1.xml" Id="Rfad2bd3b5fb44b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146dc3734643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b5da207f649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ff8ece07048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c80ba55da41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541b388b440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21a0bb36d49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3cfb194e449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6ccdd980e4e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QUAESTOR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QUAESTOR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QUAESTOR FORVALTNING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QUAESTOR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QUAESTOR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QUAESTOR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4 679 695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35 081 702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35 089 734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QUAESTOR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ERGA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QUAESTOR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Bjørnøystraen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4085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919 851 759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QUAESTOR FORVALTNING AS</a:t>
            </a:r>
          </a:p>
        </p:txBody>
      </p:sp>
    </p:spTree>
  </p:cSld>
  <p:clrMapOvr>
    <a:masterClrMapping xmlns:a="http://schemas.openxmlformats.org/drawingml/2006/main"/>
  </p:clrMapOvr>
</p:sld>
</file>