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48e0787c1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a2856ba824bd1"/>
  </p:sldMasterIdLst>
  <p:sldIdLst>
    <p:sldId xmlns:r="http://schemas.openxmlformats.org/officeDocument/2006/relationships" id="256" r:id="R7b1487515ac54d88"/>
    <p:sldId xmlns:r="http://schemas.openxmlformats.org/officeDocument/2006/relationships" id="257" r:id="Re20f3a182dda4f4b"/>
    <p:sldId xmlns:r="http://schemas.openxmlformats.org/officeDocument/2006/relationships" id="258" r:id="R910a8f6438fc414c"/>
    <p:sldId xmlns:r="http://schemas.openxmlformats.org/officeDocument/2006/relationships" id="259" r:id="R782482b902224cfa"/>
    <p:sldId xmlns:r="http://schemas.openxmlformats.org/officeDocument/2006/relationships" id="260" r:id="R1a5a9c0d52554918"/>
    <p:sldId xmlns:r="http://schemas.openxmlformats.org/officeDocument/2006/relationships" id="261" r:id="R48d0f0343f1f435d"/>
    <p:sldId xmlns:r="http://schemas.openxmlformats.org/officeDocument/2006/relationships" id="262" r:id="R0394de687dc6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a2856ba824bd1" /><Relationship Type="http://schemas.openxmlformats.org/officeDocument/2006/relationships/slide" Target="/ppt/slides/slide1.xml" Id="R7b1487515ac54d88" /><Relationship Type="http://schemas.openxmlformats.org/officeDocument/2006/relationships/slide" Target="/ppt/slides/slide2.xml" Id="Re20f3a182dda4f4b" /><Relationship Type="http://schemas.openxmlformats.org/officeDocument/2006/relationships/slide" Target="/ppt/slides/slide3.xml" Id="R910a8f6438fc414c" /><Relationship Type="http://schemas.openxmlformats.org/officeDocument/2006/relationships/slide" Target="/ppt/slides/slide4.xml" Id="R782482b902224cfa" /><Relationship Type="http://schemas.openxmlformats.org/officeDocument/2006/relationships/slide" Target="/ppt/slides/slide5.xml" Id="R1a5a9c0d52554918" /><Relationship Type="http://schemas.openxmlformats.org/officeDocument/2006/relationships/slide" Target="/ppt/slides/slide6.xml" Id="R48d0f0343f1f435d" /><Relationship Type="http://schemas.openxmlformats.org/officeDocument/2006/relationships/slide" Target="/ppt/slides/slide7.xml" Id="R0394de687dc6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622604b21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d520aa0114e56" /><Relationship Type="http://schemas.openxmlformats.org/officeDocument/2006/relationships/theme" Target="/ppt/slideMasters/theme/theme1.xml" Id="R92d2e976f31a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d520aa0114e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b410fab742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28999ae26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c14efc1b2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8e564497d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8f561a2eb4a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2bb0b88d44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ba4c2505c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BUSTER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20 998 649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18 787 029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21 541 149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LEA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919 853 883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BUSTER AS</a:t>
            </a:r>
          </a:p>
        </p:txBody>
      </p:sp>
    </p:spTree>
  </p:cSld>
  <p:clrMapOvr>
    <a:masterClrMapping xmlns:a="http://schemas.openxmlformats.org/drawingml/2006/main"/>
  </p:clrMapOvr>
</p:sld>
</file>