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d99a2ca8a9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7be6bca7314769"/>
  </p:sldMasterIdLst>
  <p:sldIdLst>
    <p:sldId xmlns:r="http://schemas.openxmlformats.org/officeDocument/2006/relationships" id="256" r:id="R1f68ae6a531744e9"/>
    <p:sldId xmlns:r="http://schemas.openxmlformats.org/officeDocument/2006/relationships" id="257" r:id="R3e0afb51615d48e8"/>
    <p:sldId xmlns:r="http://schemas.openxmlformats.org/officeDocument/2006/relationships" id="258" r:id="R7b031101aa784566"/>
    <p:sldId xmlns:r="http://schemas.openxmlformats.org/officeDocument/2006/relationships" id="259" r:id="R556e508bfc4a4463"/>
    <p:sldId xmlns:r="http://schemas.openxmlformats.org/officeDocument/2006/relationships" id="260" r:id="R25df3f5c8b6d4a94"/>
    <p:sldId xmlns:r="http://schemas.openxmlformats.org/officeDocument/2006/relationships" id="261" r:id="R82e35b825f2d4e34"/>
    <p:sldId xmlns:r="http://schemas.openxmlformats.org/officeDocument/2006/relationships" id="262" r:id="Rc1d0a6372d6047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be6bca7314769" /><Relationship Type="http://schemas.openxmlformats.org/officeDocument/2006/relationships/slide" Target="/ppt/slides/slide1.xml" Id="R1f68ae6a531744e9" /><Relationship Type="http://schemas.openxmlformats.org/officeDocument/2006/relationships/slide" Target="/ppt/slides/slide2.xml" Id="R3e0afb51615d48e8" /><Relationship Type="http://schemas.openxmlformats.org/officeDocument/2006/relationships/slide" Target="/ppt/slides/slide3.xml" Id="R7b031101aa784566" /><Relationship Type="http://schemas.openxmlformats.org/officeDocument/2006/relationships/slide" Target="/ppt/slides/slide4.xml" Id="R556e508bfc4a4463" /><Relationship Type="http://schemas.openxmlformats.org/officeDocument/2006/relationships/slide" Target="/ppt/slides/slide5.xml" Id="R25df3f5c8b6d4a94" /><Relationship Type="http://schemas.openxmlformats.org/officeDocument/2006/relationships/slide" Target="/ppt/slides/slide6.xml" Id="R82e35b825f2d4e34" /><Relationship Type="http://schemas.openxmlformats.org/officeDocument/2006/relationships/slide" Target="/ppt/slides/slide7.xml" Id="Rc1d0a6372d6047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69baa6ff74d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c90cf2da544f3" /><Relationship Type="http://schemas.openxmlformats.org/officeDocument/2006/relationships/theme" Target="/ppt/slideMasters/theme/theme1.xml" Id="R8fb78b01e54f48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5c90cf2da5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76cf7269a4f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d66e9dcbb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f5fe48ece4a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a13b8a33a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d33a7f29f4f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910fbda7c4d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ddbdcca7d43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TREBOR INVESTERINGER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TREBOR INVESTERINGER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6 563 235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11 457 466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12 255 763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ROBERT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Steinsvikvegen 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919 860 456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