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b55a65e6d449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e52e54a2c84560"/>
  </p:sldMasterIdLst>
  <p:sldIdLst>
    <p:sldId xmlns:r="http://schemas.openxmlformats.org/officeDocument/2006/relationships" id="256" r:id="Rc9532ca5fb494dcd"/>
    <p:sldId xmlns:r="http://schemas.openxmlformats.org/officeDocument/2006/relationships" id="257" r:id="R8353716b771e40cc"/>
    <p:sldId xmlns:r="http://schemas.openxmlformats.org/officeDocument/2006/relationships" id="258" r:id="Rd1a92569406b4e56"/>
    <p:sldId xmlns:r="http://schemas.openxmlformats.org/officeDocument/2006/relationships" id="259" r:id="R0e7772e1b18f4d13"/>
    <p:sldId xmlns:r="http://schemas.openxmlformats.org/officeDocument/2006/relationships" id="260" r:id="Rf1721152e5b84a51"/>
    <p:sldId xmlns:r="http://schemas.openxmlformats.org/officeDocument/2006/relationships" id="261" r:id="R46cbb7783c5f434d"/>
    <p:sldId xmlns:r="http://schemas.openxmlformats.org/officeDocument/2006/relationships" id="262" r:id="R3a379b1c0e434e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e52e54a2c84560" /><Relationship Type="http://schemas.openxmlformats.org/officeDocument/2006/relationships/slide" Target="/ppt/slides/slide1.xml" Id="Rc9532ca5fb494dcd" /><Relationship Type="http://schemas.openxmlformats.org/officeDocument/2006/relationships/slide" Target="/ppt/slides/slide2.xml" Id="R8353716b771e40cc" /><Relationship Type="http://schemas.openxmlformats.org/officeDocument/2006/relationships/slide" Target="/ppt/slides/slide3.xml" Id="Rd1a92569406b4e56" /><Relationship Type="http://schemas.openxmlformats.org/officeDocument/2006/relationships/slide" Target="/ppt/slides/slide4.xml" Id="R0e7772e1b18f4d13" /><Relationship Type="http://schemas.openxmlformats.org/officeDocument/2006/relationships/slide" Target="/ppt/slides/slide5.xml" Id="Rf1721152e5b84a51" /><Relationship Type="http://schemas.openxmlformats.org/officeDocument/2006/relationships/slide" Target="/ppt/slides/slide6.xml" Id="R46cbb7783c5f434d" /><Relationship Type="http://schemas.openxmlformats.org/officeDocument/2006/relationships/slide" Target="/ppt/slides/slide7.xml" Id="R3a379b1c0e434e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51485eb19e44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ca13dd47134c77" /><Relationship Type="http://schemas.openxmlformats.org/officeDocument/2006/relationships/theme" Target="/ppt/slideMasters/theme/theme1.xml" Id="R7b4bc0393f8e48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ca13dd47134c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b70b2202b249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86b651bd0b43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7da0359b3643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eec96ca9c240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fcc90d89fd4e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01a1641e548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ded9491a1b4d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MOTVIND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MOTVIND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MOTVIND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MOTVIND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MOTVIND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MOTVIND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−51 943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3 086 950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16 825 063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19 594 257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MOTVIND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WILHELM STANGE 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MOTVIND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Frognerseterveien 24B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919 870 079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MOTVIND INVEST AS</a:t>
            </a:r>
          </a:p>
        </p:txBody>
      </p:sp>
    </p:spTree>
  </p:cSld>
  <p:clrMapOvr>
    <a:masterClrMapping xmlns:a="http://schemas.openxmlformats.org/drawingml/2006/main"/>
  </p:clrMapOvr>
</p:sld>
</file>