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3ad009bc2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867f05fa84c3e"/>
  </p:sldMasterIdLst>
  <p:sldIdLst>
    <p:sldId xmlns:r="http://schemas.openxmlformats.org/officeDocument/2006/relationships" id="256" r:id="Rbc67984ca6a14177"/>
    <p:sldId xmlns:r="http://schemas.openxmlformats.org/officeDocument/2006/relationships" id="257" r:id="R77208f79d1024e5b"/>
    <p:sldId xmlns:r="http://schemas.openxmlformats.org/officeDocument/2006/relationships" id="258" r:id="R7c654a4ce4bb4a5e"/>
    <p:sldId xmlns:r="http://schemas.openxmlformats.org/officeDocument/2006/relationships" id="259" r:id="R929f4c1e44104a1c"/>
    <p:sldId xmlns:r="http://schemas.openxmlformats.org/officeDocument/2006/relationships" id="260" r:id="R3bc1bdfa661c4ab9"/>
    <p:sldId xmlns:r="http://schemas.openxmlformats.org/officeDocument/2006/relationships" id="261" r:id="R28b44dc8705b4b3d"/>
    <p:sldId xmlns:r="http://schemas.openxmlformats.org/officeDocument/2006/relationships" id="262" r:id="R6f97a495b599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867f05fa84c3e" /><Relationship Type="http://schemas.openxmlformats.org/officeDocument/2006/relationships/slide" Target="/ppt/slides/slide1.xml" Id="Rbc67984ca6a14177" /><Relationship Type="http://schemas.openxmlformats.org/officeDocument/2006/relationships/slide" Target="/ppt/slides/slide2.xml" Id="R77208f79d1024e5b" /><Relationship Type="http://schemas.openxmlformats.org/officeDocument/2006/relationships/slide" Target="/ppt/slides/slide3.xml" Id="R7c654a4ce4bb4a5e" /><Relationship Type="http://schemas.openxmlformats.org/officeDocument/2006/relationships/slide" Target="/ppt/slides/slide4.xml" Id="R929f4c1e44104a1c" /><Relationship Type="http://schemas.openxmlformats.org/officeDocument/2006/relationships/slide" Target="/ppt/slides/slide5.xml" Id="R3bc1bdfa661c4ab9" /><Relationship Type="http://schemas.openxmlformats.org/officeDocument/2006/relationships/slide" Target="/ppt/slides/slide6.xml" Id="R28b44dc8705b4b3d" /><Relationship Type="http://schemas.openxmlformats.org/officeDocument/2006/relationships/slide" Target="/ppt/slides/slide7.xml" Id="R6f97a495b599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0bd9a4eba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93edb1e8346ef" /><Relationship Type="http://schemas.openxmlformats.org/officeDocument/2006/relationships/theme" Target="/ppt/slideMasters/theme/theme1.xml" Id="Rbc03fefce25e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93edb1e83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46fd60350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3acef516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1e7fd0506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a09323c0a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41883bd71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60f1dddf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8af37b82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ODD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