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c605c4d8cb46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911214fea7410a"/>
  </p:sldMasterIdLst>
  <p:sldIdLst>
    <p:sldId xmlns:r="http://schemas.openxmlformats.org/officeDocument/2006/relationships" id="256" r:id="R0879a56917d042fb"/>
    <p:sldId xmlns:r="http://schemas.openxmlformats.org/officeDocument/2006/relationships" id="257" r:id="R5b992c86599941a6"/>
    <p:sldId xmlns:r="http://schemas.openxmlformats.org/officeDocument/2006/relationships" id="258" r:id="Rcd965eb30662435a"/>
    <p:sldId xmlns:r="http://schemas.openxmlformats.org/officeDocument/2006/relationships" id="259" r:id="R0b4b02a9bca442cb"/>
    <p:sldId xmlns:r="http://schemas.openxmlformats.org/officeDocument/2006/relationships" id="260" r:id="Ra69edca17a1b409b"/>
    <p:sldId xmlns:r="http://schemas.openxmlformats.org/officeDocument/2006/relationships" id="261" r:id="R6c687554c6094a26"/>
    <p:sldId xmlns:r="http://schemas.openxmlformats.org/officeDocument/2006/relationships" id="262" r:id="R01c5957f508f49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911214fea7410a" /><Relationship Type="http://schemas.openxmlformats.org/officeDocument/2006/relationships/slide" Target="/ppt/slides/slide1.xml" Id="R0879a56917d042fb" /><Relationship Type="http://schemas.openxmlformats.org/officeDocument/2006/relationships/slide" Target="/ppt/slides/slide2.xml" Id="R5b992c86599941a6" /><Relationship Type="http://schemas.openxmlformats.org/officeDocument/2006/relationships/slide" Target="/ppt/slides/slide3.xml" Id="Rcd965eb30662435a" /><Relationship Type="http://schemas.openxmlformats.org/officeDocument/2006/relationships/slide" Target="/ppt/slides/slide4.xml" Id="R0b4b02a9bca442cb" /><Relationship Type="http://schemas.openxmlformats.org/officeDocument/2006/relationships/slide" Target="/ppt/slides/slide5.xml" Id="Ra69edca17a1b409b" /><Relationship Type="http://schemas.openxmlformats.org/officeDocument/2006/relationships/slide" Target="/ppt/slides/slide6.xml" Id="R6c687554c6094a26" /><Relationship Type="http://schemas.openxmlformats.org/officeDocument/2006/relationships/slide" Target="/ppt/slides/slide7.xml" Id="R01c5957f508f49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03db0f14424e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54b790ad44b78" /><Relationship Type="http://schemas.openxmlformats.org/officeDocument/2006/relationships/theme" Target="/ppt/slideMasters/theme/theme1.xml" Id="R5fdb7db8acc444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354b790ad44b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e54d09d2547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b7af49c8d42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b37f136184a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5ac7c2a1241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551d23e8d46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4d422c70f48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90087490c43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BUMBER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BUMBER KAPITAL AS ble etablert [år] og holder til i Kolbeinsvik.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4 763 299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8 822 652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8 868 921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MOLNES JANN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Tinghaugen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5394 Kolbeinsvik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919 903 457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