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3ea9c6b3074d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8cb12c06a944ea"/>
  </p:sldMasterIdLst>
  <p:sldIdLst>
    <p:sldId xmlns:r="http://schemas.openxmlformats.org/officeDocument/2006/relationships" id="256" r:id="R88e636c5d61c4d5e"/>
    <p:sldId xmlns:r="http://schemas.openxmlformats.org/officeDocument/2006/relationships" id="257" r:id="R74a336ad104148a5"/>
    <p:sldId xmlns:r="http://schemas.openxmlformats.org/officeDocument/2006/relationships" id="258" r:id="R8109816b23984d3d"/>
    <p:sldId xmlns:r="http://schemas.openxmlformats.org/officeDocument/2006/relationships" id="259" r:id="R4c4cf3174695440a"/>
    <p:sldId xmlns:r="http://schemas.openxmlformats.org/officeDocument/2006/relationships" id="260" r:id="R1cc4c11ff8f64e69"/>
    <p:sldId xmlns:r="http://schemas.openxmlformats.org/officeDocument/2006/relationships" id="261" r:id="Ra34ae6f216fd4723"/>
    <p:sldId xmlns:r="http://schemas.openxmlformats.org/officeDocument/2006/relationships" id="262" r:id="R7d5617a4949b49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8cb12c06a944ea" /><Relationship Type="http://schemas.openxmlformats.org/officeDocument/2006/relationships/slide" Target="/ppt/slides/slide1.xml" Id="R88e636c5d61c4d5e" /><Relationship Type="http://schemas.openxmlformats.org/officeDocument/2006/relationships/slide" Target="/ppt/slides/slide2.xml" Id="R74a336ad104148a5" /><Relationship Type="http://schemas.openxmlformats.org/officeDocument/2006/relationships/slide" Target="/ppt/slides/slide3.xml" Id="R8109816b23984d3d" /><Relationship Type="http://schemas.openxmlformats.org/officeDocument/2006/relationships/slide" Target="/ppt/slides/slide4.xml" Id="R4c4cf3174695440a" /><Relationship Type="http://schemas.openxmlformats.org/officeDocument/2006/relationships/slide" Target="/ppt/slides/slide5.xml" Id="R1cc4c11ff8f64e69" /><Relationship Type="http://schemas.openxmlformats.org/officeDocument/2006/relationships/slide" Target="/ppt/slides/slide6.xml" Id="Ra34ae6f216fd4723" /><Relationship Type="http://schemas.openxmlformats.org/officeDocument/2006/relationships/slide" Target="/ppt/slides/slide7.xml" Id="R7d5617a4949b49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f17275eee84f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ca73e55ac441d" /><Relationship Type="http://schemas.openxmlformats.org/officeDocument/2006/relationships/theme" Target="/ppt/slideMasters/theme/theme1.xml" Id="R719abbbf28a641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dca73e55ac44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bb8a3f701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c4cb852ab40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a1b22dadf4f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72ccbb33f4a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cac1f67b740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2e70f9c3645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dd6e9956949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KROKENGEN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KROKENGEN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164 145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1 723 214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1 723 214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KROKENGEN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robert@krokengen.no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919 911 247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