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496c0d65ec4d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1e45afed194da5"/>
  </p:sldMasterIdLst>
  <p:sldIdLst>
    <p:sldId xmlns:r="http://schemas.openxmlformats.org/officeDocument/2006/relationships" id="256" r:id="R66905808d302494d"/>
    <p:sldId xmlns:r="http://schemas.openxmlformats.org/officeDocument/2006/relationships" id="257" r:id="R86edc4ccddd04ebb"/>
    <p:sldId xmlns:r="http://schemas.openxmlformats.org/officeDocument/2006/relationships" id="258" r:id="R39f3c1d2180b4d3f"/>
    <p:sldId xmlns:r="http://schemas.openxmlformats.org/officeDocument/2006/relationships" id="259" r:id="R21f7817144d64377"/>
    <p:sldId xmlns:r="http://schemas.openxmlformats.org/officeDocument/2006/relationships" id="260" r:id="Rd325dee1ed1b433a"/>
    <p:sldId xmlns:r="http://schemas.openxmlformats.org/officeDocument/2006/relationships" id="261" r:id="R81e2b5a0c6744794"/>
    <p:sldId xmlns:r="http://schemas.openxmlformats.org/officeDocument/2006/relationships" id="262" r:id="Rd2ca3a50b57b43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1e45afed194da5" /><Relationship Type="http://schemas.openxmlformats.org/officeDocument/2006/relationships/slide" Target="/ppt/slides/slide1.xml" Id="R66905808d302494d" /><Relationship Type="http://schemas.openxmlformats.org/officeDocument/2006/relationships/slide" Target="/ppt/slides/slide2.xml" Id="R86edc4ccddd04ebb" /><Relationship Type="http://schemas.openxmlformats.org/officeDocument/2006/relationships/slide" Target="/ppt/slides/slide3.xml" Id="R39f3c1d2180b4d3f" /><Relationship Type="http://schemas.openxmlformats.org/officeDocument/2006/relationships/slide" Target="/ppt/slides/slide4.xml" Id="R21f7817144d64377" /><Relationship Type="http://schemas.openxmlformats.org/officeDocument/2006/relationships/slide" Target="/ppt/slides/slide5.xml" Id="Rd325dee1ed1b433a" /><Relationship Type="http://schemas.openxmlformats.org/officeDocument/2006/relationships/slide" Target="/ppt/slides/slide6.xml" Id="R81e2b5a0c6744794" /><Relationship Type="http://schemas.openxmlformats.org/officeDocument/2006/relationships/slide" Target="/ppt/slides/slide7.xml" Id="Rd2ca3a50b57b43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4215c60be34c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e9ce7d6eb4541" /><Relationship Type="http://schemas.openxmlformats.org/officeDocument/2006/relationships/theme" Target="/ppt/slideMasters/theme/theme1.xml" Id="Rd54641fa743446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2e9ce7d6eb45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cc8b4d273542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a9b3f159b43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6105bc98794e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e1d40742548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01bb2e663a44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1e9b006e04e0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8ed6a56e6b4d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VALUE VESTBY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VALUE VESTBY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VALUE VESTBY AS ble etablert [år] og holder til i Vestby.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VALUE VESTBY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VALUE VESTBY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VALUE VESTBY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21 470 889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1 951 048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1 359 789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5 731 897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VALUE VESTBY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VALUE GROUP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VALUE VESTBY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Kleverveien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1543 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98 51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post@vestbyregnskap.no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919 935 669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VALUE VESTBY AS</a:t>
            </a:r>
          </a:p>
        </p:txBody>
      </p:sp>
    </p:spTree>
  </p:cSld>
  <p:clrMapOvr>
    <a:masterClrMapping xmlns:a="http://schemas.openxmlformats.org/drawingml/2006/main"/>
  </p:clrMapOvr>
</p:sld>
</file>