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fcfbe1f43d41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eb4d0a8a3a4e3e"/>
  </p:sldMasterIdLst>
  <p:sldIdLst>
    <p:sldId xmlns:r="http://schemas.openxmlformats.org/officeDocument/2006/relationships" id="256" r:id="R2a3269e6ac664446"/>
    <p:sldId xmlns:r="http://schemas.openxmlformats.org/officeDocument/2006/relationships" id="257" r:id="R14e71e53690e4e61"/>
    <p:sldId xmlns:r="http://schemas.openxmlformats.org/officeDocument/2006/relationships" id="258" r:id="R2e03fe25742e4124"/>
    <p:sldId xmlns:r="http://schemas.openxmlformats.org/officeDocument/2006/relationships" id="259" r:id="Ra5a1136e1e56401c"/>
    <p:sldId xmlns:r="http://schemas.openxmlformats.org/officeDocument/2006/relationships" id="260" r:id="Rc0753fedc95d4970"/>
    <p:sldId xmlns:r="http://schemas.openxmlformats.org/officeDocument/2006/relationships" id="261" r:id="Ra0f4e9b2d16a4aae"/>
    <p:sldId xmlns:r="http://schemas.openxmlformats.org/officeDocument/2006/relationships" id="262" r:id="R40ac222591a349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b4d0a8a3a4e3e" /><Relationship Type="http://schemas.openxmlformats.org/officeDocument/2006/relationships/slide" Target="/ppt/slides/slide1.xml" Id="R2a3269e6ac664446" /><Relationship Type="http://schemas.openxmlformats.org/officeDocument/2006/relationships/slide" Target="/ppt/slides/slide2.xml" Id="R14e71e53690e4e61" /><Relationship Type="http://schemas.openxmlformats.org/officeDocument/2006/relationships/slide" Target="/ppt/slides/slide3.xml" Id="R2e03fe25742e4124" /><Relationship Type="http://schemas.openxmlformats.org/officeDocument/2006/relationships/slide" Target="/ppt/slides/slide4.xml" Id="Ra5a1136e1e56401c" /><Relationship Type="http://schemas.openxmlformats.org/officeDocument/2006/relationships/slide" Target="/ppt/slides/slide5.xml" Id="Rc0753fedc95d4970" /><Relationship Type="http://schemas.openxmlformats.org/officeDocument/2006/relationships/slide" Target="/ppt/slides/slide6.xml" Id="Ra0f4e9b2d16a4aae" /><Relationship Type="http://schemas.openxmlformats.org/officeDocument/2006/relationships/slide" Target="/ppt/slides/slide7.xml" Id="R40ac222591a349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4290efbbb4d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f2b138b614788" /><Relationship Type="http://schemas.openxmlformats.org/officeDocument/2006/relationships/theme" Target="/ppt/slideMasters/theme/theme1.xml" Id="Ra307ec70b7044c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ef2b138b6147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6a6cb5f3546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e085b678041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a02f4b08047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6dc9183694a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91af7221447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ce51225dd47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df97d62da4f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 AS ble etablert [år] og holder til i Tingvatn.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9 937 647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9 941 750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VERDAL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Verdal, Helleveien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4595 Tingvatn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919 936 002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