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68e5c588ef40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43fc58def24add"/>
  </p:sldMasterIdLst>
  <p:sldIdLst>
    <p:sldId xmlns:r="http://schemas.openxmlformats.org/officeDocument/2006/relationships" id="256" r:id="R68218f9c5b794af2"/>
    <p:sldId xmlns:r="http://schemas.openxmlformats.org/officeDocument/2006/relationships" id="257" r:id="R090ab988e69c4793"/>
    <p:sldId xmlns:r="http://schemas.openxmlformats.org/officeDocument/2006/relationships" id="258" r:id="R0e5909613fdb45f3"/>
    <p:sldId xmlns:r="http://schemas.openxmlformats.org/officeDocument/2006/relationships" id="259" r:id="R8031655db0d644ec"/>
    <p:sldId xmlns:r="http://schemas.openxmlformats.org/officeDocument/2006/relationships" id="260" r:id="R250ae77411824319"/>
    <p:sldId xmlns:r="http://schemas.openxmlformats.org/officeDocument/2006/relationships" id="261" r:id="R9c7b80e571f444c8"/>
    <p:sldId xmlns:r="http://schemas.openxmlformats.org/officeDocument/2006/relationships" id="262" r:id="Ra713ecc4f2e94e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43fc58def24add" /><Relationship Type="http://schemas.openxmlformats.org/officeDocument/2006/relationships/slide" Target="/ppt/slides/slide1.xml" Id="R68218f9c5b794af2" /><Relationship Type="http://schemas.openxmlformats.org/officeDocument/2006/relationships/slide" Target="/ppt/slides/slide2.xml" Id="R090ab988e69c4793" /><Relationship Type="http://schemas.openxmlformats.org/officeDocument/2006/relationships/slide" Target="/ppt/slides/slide3.xml" Id="R0e5909613fdb45f3" /><Relationship Type="http://schemas.openxmlformats.org/officeDocument/2006/relationships/slide" Target="/ppt/slides/slide4.xml" Id="R8031655db0d644ec" /><Relationship Type="http://schemas.openxmlformats.org/officeDocument/2006/relationships/slide" Target="/ppt/slides/slide5.xml" Id="R250ae77411824319" /><Relationship Type="http://schemas.openxmlformats.org/officeDocument/2006/relationships/slide" Target="/ppt/slides/slide6.xml" Id="R9c7b80e571f444c8" /><Relationship Type="http://schemas.openxmlformats.org/officeDocument/2006/relationships/slide" Target="/ppt/slides/slide7.xml" Id="Ra713ecc4f2e94e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d6ad0d7a894a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aa03eca40473f" /><Relationship Type="http://schemas.openxmlformats.org/officeDocument/2006/relationships/theme" Target="/ppt/slideMasters/theme/theme1.xml" Id="R99087069777d4f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caa03eca4047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6d9ac7c0447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79d58cc6f41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4c4053cd843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2987a69ae4e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40193bd6a4a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d95f495b04b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10c44a09640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NUMBERS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NUMBERS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NUMBERS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NUMBERS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NUMBERS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NUMBERS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17 954 791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3 615 665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2 821 254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2 965 029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7 489 696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NUMBERS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CERRO RICO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DRIVANDE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NUMBERS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Strandsvingen 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919 948 329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NUMBERS AS</a:t>
            </a:r>
          </a:p>
        </p:txBody>
      </p:sp>
    </p:spTree>
  </p:cSld>
  <p:clrMapOvr>
    <a:masterClrMapping xmlns:a="http://schemas.openxmlformats.org/drawingml/2006/main"/>
  </p:clrMapOvr>
</p:sld>
</file>