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1c3761fb4245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552bd9ae574e22"/>
  </p:sldMasterIdLst>
  <p:sldIdLst>
    <p:sldId xmlns:r="http://schemas.openxmlformats.org/officeDocument/2006/relationships" id="256" r:id="Ra78e1fc289664e4b"/>
    <p:sldId xmlns:r="http://schemas.openxmlformats.org/officeDocument/2006/relationships" id="257" r:id="R21ce925dda8e4289"/>
    <p:sldId xmlns:r="http://schemas.openxmlformats.org/officeDocument/2006/relationships" id="258" r:id="R2142fb9838274c6b"/>
    <p:sldId xmlns:r="http://schemas.openxmlformats.org/officeDocument/2006/relationships" id="259" r:id="Rd455fdb50a52463d"/>
    <p:sldId xmlns:r="http://schemas.openxmlformats.org/officeDocument/2006/relationships" id="260" r:id="R1ecbeee62fa54aff"/>
    <p:sldId xmlns:r="http://schemas.openxmlformats.org/officeDocument/2006/relationships" id="261" r:id="R2635ff83e1744601"/>
    <p:sldId xmlns:r="http://schemas.openxmlformats.org/officeDocument/2006/relationships" id="262" r:id="Rc03bd1f2e10245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52bd9ae574e22" /><Relationship Type="http://schemas.openxmlformats.org/officeDocument/2006/relationships/slide" Target="/ppt/slides/slide1.xml" Id="Ra78e1fc289664e4b" /><Relationship Type="http://schemas.openxmlformats.org/officeDocument/2006/relationships/slide" Target="/ppt/slides/slide2.xml" Id="R21ce925dda8e4289" /><Relationship Type="http://schemas.openxmlformats.org/officeDocument/2006/relationships/slide" Target="/ppt/slides/slide3.xml" Id="R2142fb9838274c6b" /><Relationship Type="http://schemas.openxmlformats.org/officeDocument/2006/relationships/slide" Target="/ppt/slides/slide4.xml" Id="Rd455fdb50a52463d" /><Relationship Type="http://schemas.openxmlformats.org/officeDocument/2006/relationships/slide" Target="/ppt/slides/slide5.xml" Id="R1ecbeee62fa54aff" /><Relationship Type="http://schemas.openxmlformats.org/officeDocument/2006/relationships/slide" Target="/ppt/slides/slide6.xml" Id="R2635ff83e1744601" /><Relationship Type="http://schemas.openxmlformats.org/officeDocument/2006/relationships/slide" Target="/ppt/slides/slide7.xml" Id="Rc03bd1f2e10245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d93bf10a743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7b86a039c47b1" /><Relationship Type="http://schemas.openxmlformats.org/officeDocument/2006/relationships/theme" Target="/ppt/slideMasters/theme/theme1.xml" Id="Rc07643aa31514d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e7b86a039c47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0d5a26f4947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b2aee5bc34c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38777f86247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8dd57ab9e40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98e52bbca45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08222b8b140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7036c8a7a4d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HODNE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−4 384 718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266 401 429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885 051 428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944 161 522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919 954 396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