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3ac557cc8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68754fb744a82"/>
  </p:sldMasterIdLst>
  <p:sldIdLst>
    <p:sldId xmlns:r="http://schemas.openxmlformats.org/officeDocument/2006/relationships" id="256" r:id="R1fd64486a2b045eb"/>
    <p:sldId xmlns:r="http://schemas.openxmlformats.org/officeDocument/2006/relationships" id="257" r:id="Rfc9736c8b0424d05"/>
    <p:sldId xmlns:r="http://schemas.openxmlformats.org/officeDocument/2006/relationships" id="258" r:id="R7060bcec76254628"/>
    <p:sldId xmlns:r="http://schemas.openxmlformats.org/officeDocument/2006/relationships" id="259" r:id="R39b69269764540b6"/>
    <p:sldId xmlns:r="http://schemas.openxmlformats.org/officeDocument/2006/relationships" id="260" r:id="R80416c028d324c40"/>
    <p:sldId xmlns:r="http://schemas.openxmlformats.org/officeDocument/2006/relationships" id="261" r:id="R5c4e87f228cb4fd3"/>
    <p:sldId xmlns:r="http://schemas.openxmlformats.org/officeDocument/2006/relationships" id="262" r:id="Rbb61968ba5c7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68754fb744a82" /><Relationship Type="http://schemas.openxmlformats.org/officeDocument/2006/relationships/slide" Target="/ppt/slides/slide1.xml" Id="R1fd64486a2b045eb" /><Relationship Type="http://schemas.openxmlformats.org/officeDocument/2006/relationships/slide" Target="/ppt/slides/slide2.xml" Id="Rfc9736c8b0424d05" /><Relationship Type="http://schemas.openxmlformats.org/officeDocument/2006/relationships/slide" Target="/ppt/slides/slide3.xml" Id="R7060bcec76254628" /><Relationship Type="http://schemas.openxmlformats.org/officeDocument/2006/relationships/slide" Target="/ppt/slides/slide4.xml" Id="R39b69269764540b6" /><Relationship Type="http://schemas.openxmlformats.org/officeDocument/2006/relationships/slide" Target="/ppt/slides/slide5.xml" Id="R80416c028d324c40" /><Relationship Type="http://schemas.openxmlformats.org/officeDocument/2006/relationships/slide" Target="/ppt/slides/slide6.xml" Id="R5c4e87f228cb4fd3" /><Relationship Type="http://schemas.openxmlformats.org/officeDocument/2006/relationships/slide" Target="/ppt/slides/slide7.xml" Id="Rbb61968ba5c7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b982e2df3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d95f51004820" /><Relationship Type="http://schemas.openxmlformats.org/officeDocument/2006/relationships/theme" Target="/ppt/slideMasters/theme/theme1.xml" Id="Rfdf10dd11a8d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6d95f5100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b6171538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e4518be0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48260c8f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4d72829a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df84e01a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2ae6bfd8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3f29057a8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