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e2fb9ebab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6d37323ec4a34"/>
  </p:sldMasterIdLst>
  <p:sldIdLst>
    <p:sldId xmlns:r="http://schemas.openxmlformats.org/officeDocument/2006/relationships" id="256" r:id="R9fedf93577994b05"/>
    <p:sldId xmlns:r="http://schemas.openxmlformats.org/officeDocument/2006/relationships" id="257" r:id="R0854f7c8ad0f4c45"/>
    <p:sldId xmlns:r="http://schemas.openxmlformats.org/officeDocument/2006/relationships" id="258" r:id="Raa2c2efa5ecf49b4"/>
    <p:sldId xmlns:r="http://schemas.openxmlformats.org/officeDocument/2006/relationships" id="259" r:id="Ra8acf86781b143bd"/>
    <p:sldId xmlns:r="http://schemas.openxmlformats.org/officeDocument/2006/relationships" id="260" r:id="Ra4a5a7576d3b41d2"/>
    <p:sldId xmlns:r="http://schemas.openxmlformats.org/officeDocument/2006/relationships" id="261" r:id="R08bd0e0100da466e"/>
    <p:sldId xmlns:r="http://schemas.openxmlformats.org/officeDocument/2006/relationships" id="262" r:id="Rb3a8ccffdc7a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6d37323ec4a34" /><Relationship Type="http://schemas.openxmlformats.org/officeDocument/2006/relationships/slide" Target="/ppt/slides/slide1.xml" Id="R9fedf93577994b05" /><Relationship Type="http://schemas.openxmlformats.org/officeDocument/2006/relationships/slide" Target="/ppt/slides/slide2.xml" Id="R0854f7c8ad0f4c45" /><Relationship Type="http://schemas.openxmlformats.org/officeDocument/2006/relationships/slide" Target="/ppt/slides/slide3.xml" Id="Raa2c2efa5ecf49b4" /><Relationship Type="http://schemas.openxmlformats.org/officeDocument/2006/relationships/slide" Target="/ppt/slides/slide4.xml" Id="Ra8acf86781b143bd" /><Relationship Type="http://schemas.openxmlformats.org/officeDocument/2006/relationships/slide" Target="/ppt/slides/slide5.xml" Id="Ra4a5a7576d3b41d2" /><Relationship Type="http://schemas.openxmlformats.org/officeDocument/2006/relationships/slide" Target="/ppt/slides/slide6.xml" Id="R08bd0e0100da466e" /><Relationship Type="http://schemas.openxmlformats.org/officeDocument/2006/relationships/slide" Target="/ppt/slides/slide7.xml" Id="Rb3a8ccffdc7a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d590eeed3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25f312fb455b" /><Relationship Type="http://schemas.openxmlformats.org/officeDocument/2006/relationships/theme" Target="/ppt/slideMasters/theme/theme1.xml" Id="Recb3758404bc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825f312fb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22de4d34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3b03d820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8fee7f97a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e0ff7e834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3eb85c602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40271424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b647ea124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6 729 755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SIMON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Adresse IT Regnskap AS, Tordenskjolds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