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7cc85bff6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5849d2c4c4ebb"/>
  </p:sldMasterIdLst>
  <p:sldIdLst>
    <p:sldId xmlns:r="http://schemas.openxmlformats.org/officeDocument/2006/relationships" id="256" r:id="R14f2dccbeda1477e"/>
    <p:sldId xmlns:r="http://schemas.openxmlformats.org/officeDocument/2006/relationships" id="257" r:id="Rf73d6386904b4911"/>
    <p:sldId xmlns:r="http://schemas.openxmlformats.org/officeDocument/2006/relationships" id="258" r:id="R2f81b3b8e7074023"/>
    <p:sldId xmlns:r="http://schemas.openxmlformats.org/officeDocument/2006/relationships" id="259" r:id="R1c2f516745054490"/>
    <p:sldId xmlns:r="http://schemas.openxmlformats.org/officeDocument/2006/relationships" id="260" r:id="Rc82f882b1d5b4f0a"/>
    <p:sldId xmlns:r="http://schemas.openxmlformats.org/officeDocument/2006/relationships" id="261" r:id="R745fbac83ce745d3"/>
    <p:sldId xmlns:r="http://schemas.openxmlformats.org/officeDocument/2006/relationships" id="262" r:id="Rf6a9de3204be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5849d2c4c4ebb" /><Relationship Type="http://schemas.openxmlformats.org/officeDocument/2006/relationships/slide" Target="/ppt/slides/slide1.xml" Id="R14f2dccbeda1477e" /><Relationship Type="http://schemas.openxmlformats.org/officeDocument/2006/relationships/slide" Target="/ppt/slides/slide2.xml" Id="Rf73d6386904b4911" /><Relationship Type="http://schemas.openxmlformats.org/officeDocument/2006/relationships/slide" Target="/ppt/slides/slide3.xml" Id="R2f81b3b8e7074023" /><Relationship Type="http://schemas.openxmlformats.org/officeDocument/2006/relationships/slide" Target="/ppt/slides/slide4.xml" Id="R1c2f516745054490" /><Relationship Type="http://schemas.openxmlformats.org/officeDocument/2006/relationships/slide" Target="/ppt/slides/slide5.xml" Id="Rc82f882b1d5b4f0a" /><Relationship Type="http://schemas.openxmlformats.org/officeDocument/2006/relationships/slide" Target="/ppt/slides/slide6.xml" Id="R745fbac83ce745d3" /><Relationship Type="http://schemas.openxmlformats.org/officeDocument/2006/relationships/slide" Target="/ppt/slides/slide7.xml" Id="Rf6a9de3204be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77bb3e5c1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67f0b0984ad5" /><Relationship Type="http://schemas.openxmlformats.org/officeDocument/2006/relationships/theme" Target="/ppt/slideMasters/theme/theme1.xml" Id="R2080ed1a3673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4a67f0b098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7de451e2a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943c25b5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c45e4260a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50871336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7fc68df645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ace11d28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a7bbd290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HØBRA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BRANDSLET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HØISETH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Brandslet, Odd Sørlis veg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919 982 640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HØBRA AS</a:t>
            </a:r>
          </a:p>
        </p:txBody>
      </p:sp>
    </p:spTree>
  </p:cSld>
  <p:clrMapOvr>
    <a:masterClrMapping xmlns:a="http://schemas.openxmlformats.org/drawingml/2006/main"/>
  </p:clrMapOvr>
</p:sld>
</file>