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36926becea4a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35aec1b7142c1"/>
  </p:sldMasterIdLst>
  <p:sldIdLst>
    <p:sldId xmlns:r="http://schemas.openxmlformats.org/officeDocument/2006/relationships" id="256" r:id="R28ad48e5547849c9"/>
    <p:sldId xmlns:r="http://schemas.openxmlformats.org/officeDocument/2006/relationships" id="257" r:id="Rdbf2bdc5191a41de"/>
    <p:sldId xmlns:r="http://schemas.openxmlformats.org/officeDocument/2006/relationships" id="258" r:id="Re7809c64814340d2"/>
    <p:sldId xmlns:r="http://schemas.openxmlformats.org/officeDocument/2006/relationships" id="259" r:id="Rb54b5392723d417e"/>
    <p:sldId xmlns:r="http://schemas.openxmlformats.org/officeDocument/2006/relationships" id="260" r:id="R21719f16678144a7"/>
    <p:sldId xmlns:r="http://schemas.openxmlformats.org/officeDocument/2006/relationships" id="261" r:id="Rccd27b5cef7e4a47"/>
    <p:sldId xmlns:r="http://schemas.openxmlformats.org/officeDocument/2006/relationships" id="262" r:id="R75c42e0966dc45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35aec1b7142c1" /><Relationship Type="http://schemas.openxmlformats.org/officeDocument/2006/relationships/slide" Target="/ppt/slides/slide1.xml" Id="R28ad48e5547849c9" /><Relationship Type="http://schemas.openxmlformats.org/officeDocument/2006/relationships/slide" Target="/ppt/slides/slide2.xml" Id="Rdbf2bdc5191a41de" /><Relationship Type="http://schemas.openxmlformats.org/officeDocument/2006/relationships/slide" Target="/ppt/slides/slide3.xml" Id="Re7809c64814340d2" /><Relationship Type="http://schemas.openxmlformats.org/officeDocument/2006/relationships/slide" Target="/ppt/slides/slide4.xml" Id="Rb54b5392723d417e" /><Relationship Type="http://schemas.openxmlformats.org/officeDocument/2006/relationships/slide" Target="/ppt/slides/slide5.xml" Id="R21719f16678144a7" /><Relationship Type="http://schemas.openxmlformats.org/officeDocument/2006/relationships/slide" Target="/ppt/slides/slide6.xml" Id="Rccd27b5cef7e4a47" /><Relationship Type="http://schemas.openxmlformats.org/officeDocument/2006/relationships/slide" Target="/ppt/slides/slide7.xml" Id="R75c42e0966dc45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df336bff444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58dc6785f46ef" /><Relationship Type="http://schemas.openxmlformats.org/officeDocument/2006/relationships/theme" Target="/ppt/slideMasters/theme/theme1.xml" Id="R8cbefe73fdf94e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458dc6785f46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6aebf3f79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9a08f19514a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6d1d8f3094c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945c6b1124c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dd41cbf354c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7504051aa42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5d5b7020b47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