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1a40d9901c43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0f3f07a69b494a"/>
  </p:sldMasterIdLst>
  <p:sldIdLst>
    <p:sldId xmlns:r="http://schemas.openxmlformats.org/officeDocument/2006/relationships" id="256" r:id="R19c80d6071ba4933"/>
    <p:sldId xmlns:r="http://schemas.openxmlformats.org/officeDocument/2006/relationships" id="257" r:id="R8d5dec8d006a4feb"/>
    <p:sldId xmlns:r="http://schemas.openxmlformats.org/officeDocument/2006/relationships" id="258" r:id="R9aa24863f32a4c8a"/>
    <p:sldId xmlns:r="http://schemas.openxmlformats.org/officeDocument/2006/relationships" id="259" r:id="Rb68a5613e0f4455e"/>
    <p:sldId xmlns:r="http://schemas.openxmlformats.org/officeDocument/2006/relationships" id="260" r:id="R00b064ffd8ed4e38"/>
    <p:sldId xmlns:r="http://schemas.openxmlformats.org/officeDocument/2006/relationships" id="261" r:id="R68e6bab8fc754ad0"/>
    <p:sldId xmlns:r="http://schemas.openxmlformats.org/officeDocument/2006/relationships" id="262" r:id="R92cf651bbdf24b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0f3f07a69b494a" /><Relationship Type="http://schemas.openxmlformats.org/officeDocument/2006/relationships/slide" Target="/ppt/slides/slide1.xml" Id="R19c80d6071ba4933" /><Relationship Type="http://schemas.openxmlformats.org/officeDocument/2006/relationships/slide" Target="/ppt/slides/slide2.xml" Id="R8d5dec8d006a4feb" /><Relationship Type="http://schemas.openxmlformats.org/officeDocument/2006/relationships/slide" Target="/ppt/slides/slide3.xml" Id="R9aa24863f32a4c8a" /><Relationship Type="http://schemas.openxmlformats.org/officeDocument/2006/relationships/slide" Target="/ppt/slides/slide4.xml" Id="Rb68a5613e0f4455e" /><Relationship Type="http://schemas.openxmlformats.org/officeDocument/2006/relationships/slide" Target="/ppt/slides/slide5.xml" Id="R00b064ffd8ed4e38" /><Relationship Type="http://schemas.openxmlformats.org/officeDocument/2006/relationships/slide" Target="/ppt/slides/slide6.xml" Id="R68e6bab8fc754ad0" /><Relationship Type="http://schemas.openxmlformats.org/officeDocument/2006/relationships/slide" Target="/ppt/slides/slide7.xml" Id="R92cf651bbdf24b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146cd221484b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adc9403634b5d" /><Relationship Type="http://schemas.openxmlformats.org/officeDocument/2006/relationships/theme" Target="/ppt/slideMasters/theme/theme1.xml" Id="R676b52fff8a84e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1adc9403634b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8491db31741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d6573965a41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44268d01948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9bd3e5ccb46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66b9f729448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ca5c07f1f4d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67e4cd4854d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BSJ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BSJ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2 510 894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24 182 402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24 198 403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ANDREAS SELVIK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Jacobsen, P. A. Munchs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920 000 037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