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daa0c11a3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87256a6f24e24"/>
  </p:sldMasterIdLst>
  <p:sldIdLst>
    <p:sldId xmlns:r="http://schemas.openxmlformats.org/officeDocument/2006/relationships" id="256" r:id="R476d761ee00d46e7"/>
    <p:sldId xmlns:r="http://schemas.openxmlformats.org/officeDocument/2006/relationships" id="257" r:id="Rbc52a875d4104b65"/>
    <p:sldId xmlns:r="http://schemas.openxmlformats.org/officeDocument/2006/relationships" id="258" r:id="Rc5f3c0583fe446c1"/>
    <p:sldId xmlns:r="http://schemas.openxmlformats.org/officeDocument/2006/relationships" id="259" r:id="R05e561b7eaee4962"/>
    <p:sldId xmlns:r="http://schemas.openxmlformats.org/officeDocument/2006/relationships" id="260" r:id="R8eb7cf553590415b"/>
    <p:sldId xmlns:r="http://schemas.openxmlformats.org/officeDocument/2006/relationships" id="261" r:id="R9a16a6f4edfb4ca3"/>
    <p:sldId xmlns:r="http://schemas.openxmlformats.org/officeDocument/2006/relationships" id="262" r:id="R5cbf015638ad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87256a6f24e24" /><Relationship Type="http://schemas.openxmlformats.org/officeDocument/2006/relationships/slide" Target="/ppt/slides/slide1.xml" Id="R476d761ee00d46e7" /><Relationship Type="http://schemas.openxmlformats.org/officeDocument/2006/relationships/slide" Target="/ppt/slides/slide2.xml" Id="Rbc52a875d4104b65" /><Relationship Type="http://schemas.openxmlformats.org/officeDocument/2006/relationships/slide" Target="/ppt/slides/slide3.xml" Id="Rc5f3c0583fe446c1" /><Relationship Type="http://schemas.openxmlformats.org/officeDocument/2006/relationships/slide" Target="/ppt/slides/slide4.xml" Id="R05e561b7eaee4962" /><Relationship Type="http://schemas.openxmlformats.org/officeDocument/2006/relationships/slide" Target="/ppt/slides/slide5.xml" Id="R8eb7cf553590415b" /><Relationship Type="http://schemas.openxmlformats.org/officeDocument/2006/relationships/slide" Target="/ppt/slides/slide6.xml" Id="R9a16a6f4edfb4ca3" /><Relationship Type="http://schemas.openxmlformats.org/officeDocument/2006/relationships/slide" Target="/ppt/slides/slide7.xml" Id="R5cbf015638ad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f650240b2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701b714e4c7e" /><Relationship Type="http://schemas.openxmlformats.org/officeDocument/2006/relationships/theme" Target="/ppt/slideMasters/theme/theme1.xml" Id="Racfb097848e2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6701b714e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18f45a03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afdf7d7f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b027eccf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8248d805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7e019be7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d080e8c6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14df4c12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