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1749d6d5b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58db7ee85407a"/>
  </p:sldMasterIdLst>
  <p:sldIdLst>
    <p:sldId xmlns:r="http://schemas.openxmlformats.org/officeDocument/2006/relationships" id="256" r:id="Rcaeeaee9ea9c4159"/>
    <p:sldId xmlns:r="http://schemas.openxmlformats.org/officeDocument/2006/relationships" id="257" r:id="Rcf2002d7f1d4493b"/>
    <p:sldId xmlns:r="http://schemas.openxmlformats.org/officeDocument/2006/relationships" id="258" r:id="R74e7f18658d84c28"/>
    <p:sldId xmlns:r="http://schemas.openxmlformats.org/officeDocument/2006/relationships" id="259" r:id="R8f641a5d8f214c6a"/>
    <p:sldId xmlns:r="http://schemas.openxmlformats.org/officeDocument/2006/relationships" id="260" r:id="R14c09d9ca2cf4463"/>
    <p:sldId xmlns:r="http://schemas.openxmlformats.org/officeDocument/2006/relationships" id="261" r:id="Rc4f7473dce354606"/>
    <p:sldId xmlns:r="http://schemas.openxmlformats.org/officeDocument/2006/relationships" id="262" r:id="Rafd89bcae6c0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58db7ee85407a" /><Relationship Type="http://schemas.openxmlformats.org/officeDocument/2006/relationships/slide" Target="/ppt/slides/slide1.xml" Id="Rcaeeaee9ea9c4159" /><Relationship Type="http://schemas.openxmlformats.org/officeDocument/2006/relationships/slide" Target="/ppt/slides/slide2.xml" Id="Rcf2002d7f1d4493b" /><Relationship Type="http://schemas.openxmlformats.org/officeDocument/2006/relationships/slide" Target="/ppt/slides/slide3.xml" Id="R74e7f18658d84c28" /><Relationship Type="http://schemas.openxmlformats.org/officeDocument/2006/relationships/slide" Target="/ppt/slides/slide4.xml" Id="R8f641a5d8f214c6a" /><Relationship Type="http://schemas.openxmlformats.org/officeDocument/2006/relationships/slide" Target="/ppt/slides/slide5.xml" Id="R14c09d9ca2cf4463" /><Relationship Type="http://schemas.openxmlformats.org/officeDocument/2006/relationships/slide" Target="/ppt/slides/slide6.xml" Id="Rc4f7473dce354606" /><Relationship Type="http://schemas.openxmlformats.org/officeDocument/2006/relationships/slide" Target="/ppt/slides/slide7.xml" Id="Rafd89bcae6c0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93593fc5d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dd23f28f4bde" /><Relationship Type="http://schemas.openxmlformats.org/officeDocument/2006/relationships/theme" Target="/ppt/slideMasters/theme/theme1.xml" Id="R5b27a050b904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ddd23f28f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3a532d20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3537418e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32004c871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6a654a64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9b6c36dd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6640d0a4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103be7be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HARALDSVANGEN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42 091 655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HARALDSVANGEN AS</a:t>
            </a:r>
          </a:p>
        </p:txBody>
      </p:sp>
    </p:spTree>
  </p:cSld>
  <p:clrMapOvr>
    <a:masterClrMapping xmlns:a="http://schemas.openxmlformats.org/drawingml/2006/main"/>
  </p:clrMapOvr>
</p:sld>
</file>