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571a48bcf14a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57f4c1fe6d4081"/>
  </p:sldMasterIdLst>
  <p:sldIdLst>
    <p:sldId xmlns:r="http://schemas.openxmlformats.org/officeDocument/2006/relationships" id="256" r:id="Rf2dd3256aed94f1d"/>
    <p:sldId xmlns:r="http://schemas.openxmlformats.org/officeDocument/2006/relationships" id="257" r:id="Rf94ac9ee3f284efb"/>
    <p:sldId xmlns:r="http://schemas.openxmlformats.org/officeDocument/2006/relationships" id="258" r:id="Raecf12658c514301"/>
    <p:sldId xmlns:r="http://schemas.openxmlformats.org/officeDocument/2006/relationships" id="259" r:id="R239ed84f7352438b"/>
    <p:sldId xmlns:r="http://schemas.openxmlformats.org/officeDocument/2006/relationships" id="260" r:id="R0844081d30194a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7f4c1fe6d4081" /><Relationship Type="http://schemas.openxmlformats.org/officeDocument/2006/relationships/slide" Target="/ppt/slides/slide1.xml" Id="Rf2dd3256aed94f1d" /><Relationship Type="http://schemas.openxmlformats.org/officeDocument/2006/relationships/slide" Target="/ppt/slides/slide2.xml" Id="Rf94ac9ee3f284efb" /><Relationship Type="http://schemas.openxmlformats.org/officeDocument/2006/relationships/slide" Target="/ppt/slides/slide3.xml" Id="Raecf12658c514301" /><Relationship Type="http://schemas.openxmlformats.org/officeDocument/2006/relationships/slide" Target="/ppt/slides/slide4.xml" Id="R239ed84f7352438b" /><Relationship Type="http://schemas.openxmlformats.org/officeDocument/2006/relationships/slide" Target="/ppt/slides/slide5.xml" Id="R0844081d30194a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4e97d86e047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3f663e8af44d1" /><Relationship Type="http://schemas.openxmlformats.org/officeDocument/2006/relationships/theme" Target="/ppt/slideMasters/theme/theme1.xml" Id="R1f0184943aec4a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c3f663e8af44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c5709f9bc40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a72eb930041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c5b98502843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25ab4686c48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e0e764cd44f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NORDEA BANK ABP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BANK ABP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NORDEA BANK ABP NUF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BANK ABP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BANK ABP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BANK ABP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Essendrops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920 058 817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NORDEA BANK ABP NUF</a:t>
            </a:r>
          </a:p>
        </p:txBody>
      </p:sp>
    </p:spTree>
  </p:cSld>
  <p:clrMapOvr>
    <a:masterClrMapping xmlns:a="http://schemas.openxmlformats.org/drawingml/2006/main"/>
  </p:clrMapOvr>
</p:sld>
</file>