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f506ec3f2d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109cca1bdc4083"/>
  </p:sldMasterIdLst>
  <p:sldIdLst>
    <p:sldId xmlns:r="http://schemas.openxmlformats.org/officeDocument/2006/relationships" id="256" r:id="R62742dae65664b57"/>
    <p:sldId xmlns:r="http://schemas.openxmlformats.org/officeDocument/2006/relationships" id="257" r:id="Rcf573521caae4e7a"/>
    <p:sldId xmlns:r="http://schemas.openxmlformats.org/officeDocument/2006/relationships" id="258" r:id="Rdab2d6b870bd43d7"/>
    <p:sldId xmlns:r="http://schemas.openxmlformats.org/officeDocument/2006/relationships" id="259" r:id="Rcef3cb64c9194466"/>
    <p:sldId xmlns:r="http://schemas.openxmlformats.org/officeDocument/2006/relationships" id="260" r:id="R543ac2e53ac948fd"/>
    <p:sldId xmlns:r="http://schemas.openxmlformats.org/officeDocument/2006/relationships" id="261" r:id="R20f5207a905c4bf0"/>
    <p:sldId xmlns:r="http://schemas.openxmlformats.org/officeDocument/2006/relationships" id="262" r:id="Rf2e07e4c5fce45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09cca1bdc4083" /><Relationship Type="http://schemas.openxmlformats.org/officeDocument/2006/relationships/slide" Target="/ppt/slides/slide1.xml" Id="R62742dae65664b57" /><Relationship Type="http://schemas.openxmlformats.org/officeDocument/2006/relationships/slide" Target="/ppt/slides/slide2.xml" Id="Rcf573521caae4e7a" /><Relationship Type="http://schemas.openxmlformats.org/officeDocument/2006/relationships/slide" Target="/ppt/slides/slide3.xml" Id="Rdab2d6b870bd43d7" /><Relationship Type="http://schemas.openxmlformats.org/officeDocument/2006/relationships/slide" Target="/ppt/slides/slide4.xml" Id="Rcef3cb64c9194466" /><Relationship Type="http://schemas.openxmlformats.org/officeDocument/2006/relationships/slide" Target="/ppt/slides/slide5.xml" Id="R543ac2e53ac948fd" /><Relationship Type="http://schemas.openxmlformats.org/officeDocument/2006/relationships/slide" Target="/ppt/slides/slide6.xml" Id="R20f5207a905c4bf0" /><Relationship Type="http://schemas.openxmlformats.org/officeDocument/2006/relationships/slide" Target="/ppt/slides/slide7.xml" Id="Rf2e07e4c5fce45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b511a5daf4b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cbd7aa7304fbf" /><Relationship Type="http://schemas.openxmlformats.org/officeDocument/2006/relationships/theme" Target="/ppt/slideMasters/theme/theme1.xml" Id="Rda486d92100a46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bcbd7aa7304f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44459ea8d42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fe9d769204e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fe6b2913a4c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3dd3a92c445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7e34f7a2f4b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1bb30191c46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f40dd663a43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5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1 073 580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1 123 078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GUNVAR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920 060 315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