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3717aefac847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6acda517c44626"/>
  </p:sldMasterIdLst>
  <p:sldIdLst>
    <p:sldId xmlns:r="http://schemas.openxmlformats.org/officeDocument/2006/relationships" id="256" r:id="R352de1e5a55249fe"/>
    <p:sldId xmlns:r="http://schemas.openxmlformats.org/officeDocument/2006/relationships" id="257" r:id="R63a94fd0c4a84d9e"/>
    <p:sldId xmlns:r="http://schemas.openxmlformats.org/officeDocument/2006/relationships" id="258" r:id="R48fe17727eaa40ef"/>
    <p:sldId xmlns:r="http://schemas.openxmlformats.org/officeDocument/2006/relationships" id="259" r:id="R789d47ddc4d04cf4"/>
    <p:sldId xmlns:r="http://schemas.openxmlformats.org/officeDocument/2006/relationships" id="260" r:id="Rcda8438104ae4603"/>
    <p:sldId xmlns:r="http://schemas.openxmlformats.org/officeDocument/2006/relationships" id="261" r:id="R6406a11f237c43fa"/>
    <p:sldId xmlns:r="http://schemas.openxmlformats.org/officeDocument/2006/relationships" id="262" r:id="R330344b9b57b4d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6acda517c44626" /><Relationship Type="http://schemas.openxmlformats.org/officeDocument/2006/relationships/slide" Target="/ppt/slides/slide1.xml" Id="R352de1e5a55249fe" /><Relationship Type="http://schemas.openxmlformats.org/officeDocument/2006/relationships/slide" Target="/ppt/slides/slide2.xml" Id="R63a94fd0c4a84d9e" /><Relationship Type="http://schemas.openxmlformats.org/officeDocument/2006/relationships/slide" Target="/ppt/slides/slide3.xml" Id="R48fe17727eaa40ef" /><Relationship Type="http://schemas.openxmlformats.org/officeDocument/2006/relationships/slide" Target="/ppt/slides/slide4.xml" Id="R789d47ddc4d04cf4" /><Relationship Type="http://schemas.openxmlformats.org/officeDocument/2006/relationships/slide" Target="/ppt/slides/slide5.xml" Id="Rcda8438104ae4603" /><Relationship Type="http://schemas.openxmlformats.org/officeDocument/2006/relationships/slide" Target="/ppt/slides/slide6.xml" Id="R6406a11f237c43fa" /><Relationship Type="http://schemas.openxmlformats.org/officeDocument/2006/relationships/slide" Target="/ppt/slides/slide7.xml" Id="R330344b9b57b4d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8ce303326045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d42fa03174684" /><Relationship Type="http://schemas.openxmlformats.org/officeDocument/2006/relationships/theme" Target="/ppt/slideMasters/theme/theme1.xml" Id="Ra77610edd99446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fd42fa031746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b557232b64b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68908ad3c4c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ec2564e4e4f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5a3b4085348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06ddbce9d49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59c22b3e642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c60c5b5354e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INVEST 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 V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24 938 545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25 033 588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GUNVAR KNUTSEN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INVESTERING III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INVESTERING IV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920 060 412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V AS</a:t>
            </a:r>
          </a:p>
        </p:txBody>
      </p:sp>
    </p:spTree>
  </p:cSld>
  <p:clrMapOvr>
    <a:masterClrMapping xmlns:a="http://schemas.openxmlformats.org/drawingml/2006/main"/>
  </p:clrMapOvr>
</p:sld>
</file>