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8bb48091be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2c0b7a8a6492a"/>
  </p:sldMasterIdLst>
  <p:sldIdLst>
    <p:sldId xmlns:r="http://schemas.openxmlformats.org/officeDocument/2006/relationships" id="256" r:id="Ra4948183aa7541e7"/>
    <p:sldId xmlns:r="http://schemas.openxmlformats.org/officeDocument/2006/relationships" id="257" r:id="R681462627685484b"/>
    <p:sldId xmlns:r="http://schemas.openxmlformats.org/officeDocument/2006/relationships" id="258" r:id="R2689bfe9d60c4136"/>
    <p:sldId xmlns:r="http://schemas.openxmlformats.org/officeDocument/2006/relationships" id="259" r:id="R774ac78bc4804039"/>
    <p:sldId xmlns:r="http://schemas.openxmlformats.org/officeDocument/2006/relationships" id="260" r:id="R8d75bafac3974ab8"/>
    <p:sldId xmlns:r="http://schemas.openxmlformats.org/officeDocument/2006/relationships" id="261" r:id="R06a8949665694e22"/>
    <p:sldId xmlns:r="http://schemas.openxmlformats.org/officeDocument/2006/relationships" id="262" r:id="Re92cf97d397f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2c0b7a8a6492a" /><Relationship Type="http://schemas.openxmlformats.org/officeDocument/2006/relationships/slide" Target="/ppt/slides/slide1.xml" Id="Ra4948183aa7541e7" /><Relationship Type="http://schemas.openxmlformats.org/officeDocument/2006/relationships/slide" Target="/ppt/slides/slide2.xml" Id="R681462627685484b" /><Relationship Type="http://schemas.openxmlformats.org/officeDocument/2006/relationships/slide" Target="/ppt/slides/slide3.xml" Id="R2689bfe9d60c4136" /><Relationship Type="http://schemas.openxmlformats.org/officeDocument/2006/relationships/slide" Target="/ppt/slides/slide4.xml" Id="R774ac78bc4804039" /><Relationship Type="http://schemas.openxmlformats.org/officeDocument/2006/relationships/slide" Target="/ppt/slides/slide5.xml" Id="R8d75bafac3974ab8" /><Relationship Type="http://schemas.openxmlformats.org/officeDocument/2006/relationships/slide" Target="/ppt/slides/slide6.xml" Id="R06a8949665694e22" /><Relationship Type="http://schemas.openxmlformats.org/officeDocument/2006/relationships/slide" Target="/ppt/slides/slide7.xml" Id="Re92cf97d397f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a1fc4ee63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177667c2a4c52" /><Relationship Type="http://schemas.openxmlformats.org/officeDocument/2006/relationships/theme" Target="/ppt/slideMasters/theme/theme1.xml" Id="R34f75f451cfd47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177667c2a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2b378caeb4d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62733eecb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ee6b7d0d48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c47d0f23b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e58fe8a574e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ffc0f5ddc4f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0ca03754c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HAGEN HOLDING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6 607 405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7 065 350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kai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