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24d777f5b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c54ec074d4455"/>
  </p:sldMasterIdLst>
  <p:sldIdLst>
    <p:sldId xmlns:r="http://schemas.openxmlformats.org/officeDocument/2006/relationships" id="256" r:id="R155be154d0324aee"/>
    <p:sldId xmlns:r="http://schemas.openxmlformats.org/officeDocument/2006/relationships" id="257" r:id="R80ed6b54bef94037"/>
    <p:sldId xmlns:r="http://schemas.openxmlformats.org/officeDocument/2006/relationships" id="258" r:id="R03e73a77f06a4a37"/>
    <p:sldId xmlns:r="http://schemas.openxmlformats.org/officeDocument/2006/relationships" id="259" r:id="R5fc34369b9ef4819"/>
    <p:sldId xmlns:r="http://schemas.openxmlformats.org/officeDocument/2006/relationships" id="260" r:id="R0b03124d98124891"/>
    <p:sldId xmlns:r="http://schemas.openxmlformats.org/officeDocument/2006/relationships" id="261" r:id="R6de98299616e4b75"/>
    <p:sldId xmlns:r="http://schemas.openxmlformats.org/officeDocument/2006/relationships" id="262" r:id="Rd74184b988fd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c54ec074d4455" /><Relationship Type="http://schemas.openxmlformats.org/officeDocument/2006/relationships/slide" Target="/ppt/slides/slide1.xml" Id="R155be154d0324aee" /><Relationship Type="http://schemas.openxmlformats.org/officeDocument/2006/relationships/slide" Target="/ppt/slides/slide2.xml" Id="R80ed6b54bef94037" /><Relationship Type="http://schemas.openxmlformats.org/officeDocument/2006/relationships/slide" Target="/ppt/slides/slide3.xml" Id="R03e73a77f06a4a37" /><Relationship Type="http://schemas.openxmlformats.org/officeDocument/2006/relationships/slide" Target="/ppt/slides/slide4.xml" Id="R5fc34369b9ef4819" /><Relationship Type="http://schemas.openxmlformats.org/officeDocument/2006/relationships/slide" Target="/ppt/slides/slide5.xml" Id="R0b03124d98124891" /><Relationship Type="http://schemas.openxmlformats.org/officeDocument/2006/relationships/slide" Target="/ppt/slides/slide6.xml" Id="R6de98299616e4b75" /><Relationship Type="http://schemas.openxmlformats.org/officeDocument/2006/relationships/slide" Target="/ppt/slides/slide7.xml" Id="Rd74184b988fd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1469cbb8a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65cf534a144ce" /><Relationship Type="http://schemas.openxmlformats.org/officeDocument/2006/relationships/theme" Target="/ppt/slideMasters/theme/theme1.xml" Id="Rd39e951f5611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65cf534a1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815293c3f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5523ae8eb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f50ced0c4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60c23fd55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13f02b37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6988fa305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551917e8a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1 713 245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TVEITEN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920 062 393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