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b417b688a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9bdc3c162474e"/>
  </p:sldMasterIdLst>
  <p:sldIdLst>
    <p:sldId xmlns:r="http://schemas.openxmlformats.org/officeDocument/2006/relationships" id="256" r:id="R062b1e01a91b46db"/>
    <p:sldId xmlns:r="http://schemas.openxmlformats.org/officeDocument/2006/relationships" id="257" r:id="R0b7f593ca46f4ade"/>
    <p:sldId xmlns:r="http://schemas.openxmlformats.org/officeDocument/2006/relationships" id="258" r:id="Re05f2e2732294d5a"/>
    <p:sldId xmlns:r="http://schemas.openxmlformats.org/officeDocument/2006/relationships" id="259" r:id="R99f73134634545f0"/>
    <p:sldId xmlns:r="http://schemas.openxmlformats.org/officeDocument/2006/relationships" id="260" r:id="Rc04c90310a7f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9bdc3c162474e" /><Relationship Type="http://schemas.openxmlformats.org/officeDocument/2006/relationships/slide" Target="/ppt/slides/slide1.xml" Id="R062b1e01a91b46db" /><Relationship Type="http://schemas.openxmlformats.org/officeDocument/2006/relationships/slide" Target="/ppt/slides/slide2.xml" Id="R0b7f593ca46f4ade" /><Relationship Type="http://schemas.openxmlformats.org/officeDocument/2006/relationships/slide" Target="/ppt/slides/slide3.xml" Id="Re05f2e2732294d5a" /><Relationship Type="http://schemas.openxmlformats.org/officeDocument/2006/relationships/slide" Target="/ppt/slides/slide4.xml" Id="R99f73134634545f0" /><Relationship Type="http://schemas.openxmlformats.org/officeDocument/2006/relationships/slide" Target="/ppt/slides/slide5.xml" Id="Rc04c90310a7f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13621ea6a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e2039701945ef" /><Relationship Type="http://schemas.openxmlformats.org/officeDocument/2006/relationships/theme" Target="/ppt/slideMasters/theme/theme1.xml" Id="Rd26cacebadf6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e20397019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0ca0f1e3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e6b78f13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fd4aff94d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18378472f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6ce24ddf7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ØSTFOLD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ØSTFOLD KOMMUNE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68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920 123 899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KOMMUNE</a:t>
            </a:r>
          </a:p>
        </p:txBody>
      </p:sp>
    </p:spTree>
  </p:cSld>
  <p:clrMapOvr>
    <a:masterClrMapping xmlns:a="http://schemas.openxmlformats.org/drawingml/2006/main"/>
  </p:clrMapOvr>
</p:sld>
</file>