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72102599d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36884d9294376"/>
  </p:sldMasterIdLst>
  <p:sldIdLst>
    <p:sldId xmlns:r="http://schemas.openxmlformats.org/officeDocument/2006/relationships" id="256" r:id="R3ae9d4581b0b49ac"/>
    <p:sldId xmlns:r="http://schemas.openxmlformats.org/officeDocument/2006/relationships" id="257" r:id="R1b6d59bfca054bd1"/>
    <p:sldId xmlns:r="http://schemas.openxmlformats.org/officeDocument/2006/relationships" id="258" r:id="Rf49fad79df3049ef"/>
    <p:sldId xmlns:r="http://schemas.openxmlformats.org/officeDocument/2006/relationships" id="259" r:id="Ra84f16786121443c"/>
    <p:sldId xmlns:r="http://schemas.openxmlformats.org/officeDocument/2006/relationships" id="260" r:id="R6a64053547e84466"/>
    <p:sldId xmlns:r="http://schemas.openxmlformats.org/officeDocument/2006/relationships" id="261" r:id="R503810eb6f314b86"/>
    <p:sldId xmlns:r="http://schemas.openxmlformats.org/officeDocument/2006/relationships" id="262" r:id="R564a4a8f8308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36884d9294376" /><Relationship Type="http://schemas.openxmlformats.org/officeDocument/2006/relationships/slide" Target="/ppt/slides/slide1.xml" Id="R3ae9d4581b0b49ac" /><Relationship Type="http://schemas.openxmlformats.org/officeDocument/2006/relationships/slide" Target="/ppt/slides/slide2.xml" Id="R1b6d59bfca054bd1" /><Relationship Type="http://schemas.openxmlformats.org/officeDocument/2006/relationships/slide" Target="/ppt/slides/slide3.xml" Id="Rf49fad79df3049ef" /><Relationship Type="http://schemas.openxmlformats.org/officeDocument/2006/relationships/slide" Target="/ppt/slides/slide4.xml" Id="Ra84f16786121443c" /><Relationship Type="http://schemas.openxmlformats.org/officeDocument/2006/relationships/slide" Target="/ppt/slides/slide5.xml" Id="R6a64053547e84466" /><Relationship Type="http://schemas.openxmlformats.org/officeDocument/2006/relationships/slide" Target="/ppt/slides/slide6.xml" Id="R503810eb6f314b86" /><Relationship Type="http://schemas.openxmlformats.org/officeDocument/2006/relationships/slide" Target="/ppt/slides/slide7.xml" Id="R564a4a8f8308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928e67a25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1e79c7ab04ab2" /><Relationship Type="http://schemas.openxmlformats.org/officeDocument/2006/relationships/theme" Target="/ppt/slideMasters/theme/theme1.xml" Id="R87e6bf17304f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1e79c7ab0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a5f5356bb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c4f02818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d5d598a97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e72d5d4e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e2e0a2ed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a03ddd63c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0b514ccca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