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075da1938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982e6848e4020"/>
  </p:sldMasterIdLst>
  <p:sldIdLst>
    <p:sldId xmlns:r="http://schemas.openxmlformats.org/officeDocument/2006/relationships" id="256" r:id="R92670dc0cf494d3b"/>
    <p:sldId xmlns:r="http://schemas.openxmlformats.org/officeDocument/2006/relationships" id="257" r:id="Rea4bac0bd04c4e4c"/>
    <p:sldId xmlns:r="http://schemas.openxmlformats.org/officeDocument/2006/relationships" id="258" r:id="Rf30b912daf744464"/>
    <p:sldId xmlns:r="http://schemas.openxmlformats.org/officeDocument/2006/relationships" id="259" r:id="R7d5bb59a63cc4df3"/>
    <p:sldId xmlns:r="http://schemas.openxmlformats.org/officeDocument/2006/relationships" id="260" r:id="R4daf5fbcfbfd46af"/>
    <p:sldId xmlns:r="http://schemas.openxmlformats.org/officeDocument/2006/relationships" id="261" r:id="R6c7a847578484d98"/>
    <p:sldId xmlns:r="http://schemas.openxmlformats.org/officeDocument/2006/relationships" id="262" r:id="R438b9dc53c52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982e6848e4020" /><Relationship Type="http://schemas.openxmlformats.org/officeDocument/2006/relationships/slide" Target="/ppt/slides/slide1.xml" Id="R92670dc0cf494d3b" /><Relationship Type="http://schemas.openxmlformats.org/officeDocument/2006/relationships/slide" Target="/ppt/slides/slide2.xml" Id="Rea4bac0bd04c4e4c" /><Relationship Type="http://schemas.openxmlformats.org/officeDocument/2006/relationships/slide" Target="/ppt/slides/slide3.xml" Id="Rf30b912daf744464" /><Relationship Type="http://schemas.openxmlformats.org/officeDocument/2006/relationships/slide" Target="/ppt/slides/slide4.xml" Id="R7d5bb59a63cc4df3" /><Relationship Type="http://schemas.openxmlformats.org/officeDocument/2006/relationships/slide" Target="/ppt/slides/slide5.xml" Id="R4daf5fbcfbfd46af" /><Relationship Type="http://schemas.openxmlformats.org/officeDocument/2006/relationships/slide" Target="/ppt/slides/slide6.xml" Id="R6c7a847578484d98" /><Relationship Type="http://schemas.openxmlformats.org/officeDocument/2006/relationships/slide" Target="/ppt/slides/slide7.xml" Id="R438b9dc53c52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5647e20e8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c24e31a264966" /><Relationship Type="http://schemas.openxmlformats.org/officeDocument/2006/relationships/theme" Target="/ppt/slideMasters/theme/theme1.xml" Id="R2f28141ed7e7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c24e31a26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3f9a3d02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7689512b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4662cb62a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561c45fe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85ca9a0ad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4480168d3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20b22b04c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