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6d4af0ee7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e621a048041f4"/>
  </p:sldMasterIdLst>
  <p:sldIdLst>
    <p:sldId xmlns:r="http://schemas.openxmlformats.org/officeDocument/2006/relationships" id="256" r:id="R0a34ac2842e843f9"/>
    <p:sldId xmlns:r="http://schemas.openxmlformats.org/officeDocument/2006/relationships" id="257" r:id="R6af648a323304e2d"/>
    <p:sldId xmlns:r="http://schemas.openxmlformats.org/officeDocument/2006/relationships" id="258" r:id="R4088e79fce734a4a"/>
    <p:sldId xmlns:r="http://schemas.openxmlformats.org/officeDocument/2006/relationships" id="259" r:id="R135f241dd76e41ef"/>
    <p:sldId xmlns:r="http://schemas.openxmlformats.org/officeDocument/2006/relationships" id="260" r:id="R82f21faba738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e621a048041f4" /><Relationship Type="http://schemas.openxmlformats.org/officeDocument/2006/relationships/slide" Target="/ppt/slides/slide1.xml" Id="R0a34ac2842e843f9" /><Relationship Type="http://schemas.openxmlformats.org/officeDocument/2006/relationships/slide" Target="/ppt/slides/slide2.xml" Id="R6af648a323304e2d" /><Relationship Type="http://schemas.openxmlformats.org/officeDocument/2006/relationships/slide" Target="/ppt/slides/slide3.xml" Id="R4088e79fce734a4a" /><Relationship Type="http://schemas.openxmlformats.org/officeDocument/2006/relationships/slide" Target="/ppt/slides/slide4.xml" Id="R135f241dd76e41ef" /><Relationship Type="http://schemas.openxmlformats.org/officeDocument/2006/relationships/slide" Target="/ppt/slides/slide5.xml" Id="R82f21faba738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2fc087bf2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0d05d3744c8b" /><Relationship Type="http://schemas.openxmlformats.org/officeDocument/2006/relationships/theme" Target="/ppt/slideMasters/theme/theme1.xml" Id="R0ad993d66aa9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d0d05d374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967e505a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6b19ae21c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04afe2b2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4bb0be8c4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674f607c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BANK ABP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ble etablert [år] og holder til i Fi-00020 Nordea Helsinki.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Hamnbanegatan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Fi-00020 Nordea Helsinki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