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00861b6b4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b723ad403419c"/>
  </p:sldMasterIdLst>
  <p:sldIdLst>
    <p:sldId xmlns:r="http://schemas.openxmlformats.org/officeDocument/2006/relationships" id="256" r:id="R251463fc26dd4700"/>
    <p:sldId xmlns:r="http://schemas.openxmlformats.org/officeDocument/2006/relationships" id="257" r:id="Rbc3da549b95f4e6a"/>
    <p:sldId xmlns:r="http://schemas.openxmlformats.org/officeDocument/2006/relationships" id="258" r:id="R4c3c423e78174785"/>
    <p:sldId xmlns:r="http://schemas.openxmlformats.org/officeDocument/2006/relationships" id="259" r:id="R702889daadc0436c"/>
    <p:sldId xmlns:r="http://schemas.openxmlformats.org/officeDocument/2006/relationships" id="260" r:id="R70c2fe4fa4bf4233"/>
    <p:sldId xmlns:r="http://schemas.openxmlformats.org/officeDocument/2006/relationships" id="261" r:id="R306c199e07f4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b723ad403419c" /><Relationship Type="http://schemas.openxmlformats.org/officeDocument/2006/relationships/slide" Target="/ppt/slides/slide1.xml" Id="R251463fc26dd4700" /><Relationship Type="http://schemas.openxmlformats.org/officeDocument/2006/relationships/slide" Target="/ppt/slides/slide2.xml" Id="Rbc3da549b95f4e6a" /><Relationship Type="http://schemas.openxmlformats.org/officeDocument/2006/relationships/slide" Target="/ppt/slides/slide3.xml" Id="R4c3c423e78174785" /><Relationship Type="http://schemas.openxmlformats.org/officeDocument/2006/relationships/slide" Target="/ppt/slides/slide4.xml" Id="R702889daadc0436c" /><Relationship Type="http://schemas.openxmlformats.org/officeDocument/2006/relationships/slide" Target="/ppt/slides/slide5.xml" Id="R70c2fe4fa4bf4233" /><Relationship Type="http://schemas.openxmlformats.org/officeDocument/2006/relationships/slide" Target="/ppt/slides/slide6.xml" Id="R306c199e07f4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ecefaabc24b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f5e0a472c4342" /><Relationship Type="http://schemas.openxmlformats.org/officeDocument/2006/relationships/theme" Target="/ppt/slideMasters/theme/theme1.xml" Id="R79a0bfd9c53d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5f5e0a472c43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1f1cc1341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49695645a4e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6dbdac81b4a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f880ce291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e02b2c82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ec8986c74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SPAREBANK 1 VERDEN VERDI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SPAREBANK 1 VERDEN VERDI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SPAREBANK 1 VERDEN VERDI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SPAREBANK 1 VERDEN VERDI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SPAREBANK 1 VERDEN VERDI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SPAREBANK 1 VERDEN VERDI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1 196 732 023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1 141 676 979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1 131 899 992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6 481 892 627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6 489 609 542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SPAREBANK 1 VERDEN VERDI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fond.srforvaltning@sr-bank.no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920 156 827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SPAREBANK 1 VERDEN VERDI</a:t>
            </a:r>
          </a:p>
        </p:txBody>
      </p:sp>
    </p:spTree>
  </p:cSld>
  <p:clrMapOvr>
    <a:masterClrMapping xmlns:a="http://schemas.openxmlformats.org/drawingml/2006/main"/>
  </p:clrMapOvr>
</p:sld>
</file>