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74aaa7217449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61b43c87f34e17"/>
  </p:sldMasterIdLst>
  <p:sldIdLst>
    <p:sldId xmlns:r="http://schemas.openxmlformats.org/officeDocument/2006/relationships" id="256" r:id="R918bc64a4ae14a73"/>
    <p:sldId xmlns:r="http://schemas.openxmlformats.org/officeDocument/2006/relationships" id="257" r:id="R83da046ada8b4469"/>
    <p:sldId xmlns:r="http://schemas.openxmlformats.org/officeDocument/2006/relationships" id="258" r:id="R99432445fe5349df"/>
    <p:sldId xmlns:r="http://schemas.openxmlformats.org/officeDocument/2006/relationships" id="259" r:id="Raa02a1b12fd441ea"/>
    <p:sldId xmlns:r="http://schemas.openxmlformats.org/officeDocument/2006/relationships" id="260" r:id="R5cc21f883fac4256"/>
    <p:sldId xmlns:r="http://schemas.openxmlformats.org/officeDocument/2006/relationships" id="261" r:id="R7626da36f3f44f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1b43c87f34e17" /><Relationship Type="http://schemas.openxmlformats.org/officeDocument/2006/relationships/slide" Target="/ppt/slides/slide1.xml" Id="R918bc64a4ae14a73" /><Relationship Type="http://schemas.openxmlformats.org/officeDocument/2006/relationships/slide" Target="/ppt/slides/slide2.xml" Id="R83da046ada8b4469" /><Relationship Type="http://schemas.openxmlformats.org/officeDocument/2006/relationships/slide" Target="/ppt/slides/slide3.xml" Id="R99432445fe5349df" /><Relationship Type="http://schemas.openxmlformats.org/officeDocument/2006/relationships/slide" Target="/ppt/slides/slide4.xml" Id="Raa02a1b12fd441ea" /><Relationship Type="http://schemas.openxmlformats.org/officeDocument/2006/relationships/slide" Target="/ppt/slides/slide5.xml" Id="R5cc21f883fac4256" /><Relationship Type="http://schemas.openxmlformats.org/officeDocument/2006/relationships/slide" Target="/ppt/slides/slide6.xml" Id="R7626da36f3f44f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a79d3e12240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cb5e6ec5c459f" /><Relationship Type="http://schemas.openxmlformats.org/officeDocument/2006/relationships/theme" Target="/ppt/slideMasters/theme/theme1.xml" Id="R4b22ef498dfb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1cb5e6ec5c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c1b65053346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fe1b495de44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53bff73914a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f2a4ace0b4c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8a56f53af4e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b01d721ab4d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Bærumsveien 375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GENS INVEST AS</a:t>
            </a:r>
          </a:p>
        </p:txBody>
      </p:sp>
    </p:spTree>
  </p:cSld>
  <p:clrMapOvr>
    <a:masterClrMapping xmlns:a="http://schemas.openxmlformats.org/drawingml/2006/main"/>
  </p:clrMapOvr>
</p:sld>
</file>