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08078dd5e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01a3142cb4e2c"/>
  </p:sldMasterIdLst>
  <p:sldIdLst>
    <p:sldId xmlns:r="http://schemas.openxmlformats.org/officeDocument/2006/relationships" id="256" r:id="R3185f699827d42e0"/>
    <p:sldId xmlns:r="http://schemas.openxmlformats.org/officeDocument/2006/relationships" id="257" r:id="R1257f01f4aaf4a75"/>
    <p:sldId xmlns:r="http://schemas.openxmlformats.org/officeDocument/2006/relationships" id="258" r:id="R076494612a904a35"/>
    <p:sldId xmlns:r="http://schemas.openxmlformats.org/officeDocument/2006/relationships" id="259" r:id="R49cb15dceba44361"/>
    <p:sldId xmlns:r="http://schemas.openxmlformats.org/officeDocument/2006/relationships" id="260" r:id="R9ce1054b01844960"/>
    <p:sldId xmlns:r="http://schemas.openxmlformats.org/officeDocument/2006/relationships" id="261" r:id="R12e4e11821044556"/>
    <p:sldId xmlns:r="http://schemas.openxmlformats.org/officeDocument/2006/relationships" id="262" r:id="Ra432a0c7acaa4e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01a3142cb4e2c" /><Relationship Type="http://schemas.openxmlformats.org/officeDocument/2006/relationships/slide" Target="/ppt/slides/slide1.xml" Id="R3185f699827d42e0" /><Relationship Type="http://schemas.openxmlformats.org/officeDocument/2006/relationships/slide" Target="/ppt/slides/slide2.xml" Id="R1257f01f4aaf4a75" /><Relationship Type="http://schemas.openxmlformats.org/officeDocument/2006/relationships/slide" Target="/ppt/slides/slide3.xml" Id="R076494612a904a35" /><Relationship Type="http://schemas.openxmlformats.org/officeDocument/2006/relationships/slide" Target="/ppt/slides/slide4.xml" Id="R49cb15dceba44361" /><Relationship Type="http://schemas.openxmlformats.org/officeDocument/2006/relationships/slide" Target="/ppt/slides/slide5.xml" Id="R9ce1054b01844960" /><Relationship Type="http://schemas.openxmlformats.org/officeDocument/2006/relationships/slide" Target="/ppt/slides/slide6.xml" Id="R12e4e11821044556" /><Relationship Type="http://schemas.openxmlformats.org/officeDocument/2006/relationships/slide" Target="/ppt/slides/slide7.xml" Id="Ra432a0c7acaa4e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0ed9da0bc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83ab69050486c" /><Relationship Type="http://schemas.openxmlformats.org/officeDocument/2006/relationships/theme" Target="/ppt/slideMasters/theme/theme1.xml" Id="R32091367b90d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83ab69050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de9bfa8a14d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d84798ae9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d869511d44b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ad8ab4271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4d2b481b7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2a9cbbc849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3bde9405542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GENS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14 061 973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167 156 932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177 281 137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NORMANN JOHANSSEN  –  25,3 %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FROHOLDT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FROHOLDT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NORMANN JOHANSSEN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FROHOLDT JOHANSSEN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FROHOLDT JOHANSSEN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