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fafe5402a7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4e9a9ff994ef5"/>
  </p:sldMasterIdLst>
  <p:sldIdLst>
    <p:sldId xmlns:r="http://schemas.openxmlformats.org/officeDocument/2006/relationships" id="256" r:id="R8840d2e7af5247fa"/>
    <p:sldId xmlns:r="http://schemas.openxmlformats.org/officeDocument/2006/relationships" id="257" r:id="Rbfc650e884ee4dff"/>
    <p:sldId xmlns:r="http://schemas.openxmlformats.org/officeDocument/2006/relationships" id="258" r:id="R468e9adc84a84080"/>
    <p:sldId xmlns:r="http://schemas.openxmlformats.org/officeDocument/2006/relationships" id="259" r:id="R2d938e60faf44921"/>
    <p:sldId xmlns:r="http://schemas.openxmlformats.org/officeDocument/2006/relationships" id="260" r:id="R30cb627ff96d4123"/>
    <p:sldId xmlns:r="http://schemas.openxmlformats.org/officeDocument/2006/relationships" id="261" r:id="R6ddfe052004d4018"/>
    <p:sldId xmlns:r="http://schemas.openxmlformats.org/officeDocument/2006/relationships" id="262" r:id="Rdfeaacf2641045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4e9a9ff994ef5" /><Relationship Type="http://schemas.openxmlformats.org/officeDocument/2006/relationships/slide" Target="/ppt/slides/slide1.xml" Id="R8840d2e7af5247fa" /><Relationship Type="http://schemas.openxmlformats.org/officeDocument/2006/relationships/slide" Target="/ppt/slides/slide2.xml" Id="Rbfc650e884ee4dff" /><Relationship Type="http://schemas.openxmlformats.org/officeDocument/2006/relationships/slide" Target="/ppt/slides/slide3.xml" Id="R468e9adc84a84080" /><Relationship Type="http://schemas.openxmlformats.org/officeDocument/2006/relationships/slide" Target="/ppt/slides/slide4.xml" Id="R2d938e60faf44921" /><Relationship Type="http://schemas.openxmlformats.org/officeDocument/2006/relationships/slide" Target="/ppt/slides/slide5.xml" Id="R30cb627ff96d4123" /><Relationship Type="http://schemas.openxmlformats.org/officeDocument/2006/relationships/slide" Target="/ppt/slides/slide6.xml" Id="R6ddfe052004d4018" /><Relationship Type="http://schemas.openxmlformats.org/officeDocument/2006/relationships/slide" Target="/ppt/slides/slide7.xml" Id="Rdfeaacf2641045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beb90384b45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499c7bbf49b3" /><Relationship Type="http://schemas.openxmlformats.org/officeDocument/2006/relationships/theme" Target="/ppt/slideMasters/theme/theme1.xml" Id="R7542a43c6d64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9499c7bbf49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e8cae825e42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23283b4d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38b09a280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1dc5f7e61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2df716802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5b85eb4fc45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094c00cda43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DEESTO ALTONA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DEESTO ALTONA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ALTONA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