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16768cb30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140eb90964376"/>
  </p:sldMasterIdLst>
  <p:sldIdLst>
    <p:sldId xmlns:r="http://schemas.openxmlformats.org/officeDocument/2006/relationships" id="256" r:id="R63bdd8ecce9848a1"/>
    <p:sldId xmlns:r="http://schemas.openxmlformats.org/officeDocument/2006/relationships" id="257" r:id="R14bf6bcd90884da4"/>
    <p:sldId xmlns:r="http://schemas.openxmlformats.org/officeDocument/2006/relationships" id="258" r:id="R38b4ddb3ee3a4dc0"/>
    <p:sldId xmlns:r="http://schemas.openxmlformats.org/officeDocument/2006/relationships" id="259" r:id="R4de0cd7be46a489f"/>
    <p:sldId xmlns:r="http://schemas.openxmlformats.org/officeDocument/2006/relationships" id="260" r:id="R3672c033abc24a4a"/>
    <p:sldId xmlns:r="http://schemas.openxmlformats.org/officeDocument/2006/relationships" id="261" r:id="R4ab95b4f8da34d02"/>
    <p:sldId xmlns:r="http://schemas.openxmlformats.org/officeDocument/2006/relationships" id="262" r:id="Rd02ea6961280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140eb90964376" /><Relationship Type="http://schemas.openxmlformats.org/officeDocument/2006/relationships/slide" Target="/ppt/slides/slide1.xml" Id="R63bdd8ecce9848a1" /><Relationship Type="http://schemas.openxmlformats.org/officeDocument/2006/relationships/slide" Target="/ppt/slides/slide2.xml" Id="R14bf6bcd90884da4" /><Relationship Type="http://schemas.openxmlformats.org/officeDocument/2006/relationships/slide" Target="/ppt/slides/slide3.xml" Id="R38b4ddb3ee3a4dc0" /><Relationship Type="http://schemas.openxmlformats.org/officeDocument/2006/relationships/slide" Target="/ppt/slides/slide4.xml" Id="R4de0cd7be46a489f" /><Relationship Type="http://schemas.openxmlformats.org/officeDocument/2006/relationships/slide" Target="/ppt/slides/slide5.xml" Id="R3672c033abc24a4a" /><Relationship Type="http://schemas.openxmlformats.org/officeDocument/2006/relationships/slide" Target="/ppt/slides/slide6.xml" Id="R4ab95b4f8da34d02" /><Relationship Type="http://schemas.openxmlformats.org/officeDocument/2006/relationships/slide" Target="/ppt/slides/slide7.xml" Id="Rd02ea6961280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855abeed6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9fdd0fd3e4a86" /><Relationship Type="http://schemas.openxmlformats.org/officeDocument/2006/relationships/theme" Target="/ppt/slideMasters/theme/theme1.xml" Id="R99fbbc6579d3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9fdd0fd3e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20d5efaff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4b0c1681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fdf267b1d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4ba35c1b5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76a16ebd9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17352acb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5ed13c66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24 241 408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7 633 397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9 085 039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193 072 630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DAHLE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920 161 553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STOLEN AS</a:t>
            </a:r>
          </a:p>
        </p:txBody>
      </p:sp>
    </p:spTree>
  </p:cSld>
  <p:clrMapOvr>
    <a:masterClrMapping xmlns:a="http://schemas.openxmlformats.org/drawingml/2006/main"/>
  </p:clrMapOvr>
</p:sld>
</file>